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modernComment_108_CDE013AF.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382" r:id="rId2"/>
    <p:sldId id="381" r:id="rId3"/>
    <p:sldId id="362" r:id="rId4"/>
    <p:sldId id="361" r:id="rId5"/>
    <p:sldId id="313" r:id="rId6"/>
    <p:sldId id="325" r:id="rId7"/>
    <p:sldId id="374" r:id="rId8"/>
    <p:sldId id="363" r:id="rId9"/>
    <p:sldId id="302" r:id="rId10"/>
    <p:sldId id="300" r:id="rId11"/>
    <p:sldId id="303" r:id="rId12"/>
    <p:sldId id="304" r:id="rId13"/>
    <p:sldId id="337" r:id="rId14"/>
    <p:sldId id="341" r:id="rId15"/>
    <p:sldId id="364" r:id="rId16"/>
    <p:sldId id="324" r:id="rId17"/>
    <p:sldId id="330" r:id="rId18"/>
    <p:sldId id="332" r:id="rId19"/>
    <p:sldId id="295" r:id="rId20"/>
    <p:sldId id="379" r:id="rId21"/>
    <p:sldId id="342" r:id="rId22"/>
    <p:sldId id="340" r:id="rId23"/>
    <p:sldId id="269" r:id="rId24"/>
    <p:sldId id="378" r:id="rId25"/>
    <p:sldId id="294" r:id="rId26"/>
    <p:sldId id="273" r:id="rId27"/>
    <p:sldId id="276" r:id="rId28"/>
    <p:sldId id="277" r:id="rId29"/>
    <p:sldId id="365" r:id="rId30"/>
    <p:sldId id="370" r:id="rId31"/>
    <p:sldId id="350" r:id="rId32"/>
    <p:sldId id="358" r:id="rId33"/>
    <p:sldId id="375" r:id="rId34"/>
    <p:sldId id="366" r:id="rId35"/>
    <p:sldId id="352" r:id="rId36"/>
    <p:sldId id="351" r:id="rId37"/>
    <p:sldId id="357" r:id="rId38"/>
    <p:sldId id="274" r:id="rId39"/>
    <p:sldId id="376" r:id="rId40"/>
    <p:sldId id="272" r:id="rId41"/>
    <p:sldId id="275" r:id="rId42"/>
    <p:sldId id="353" r:id="rId43"/>
    <p:sldId id="356" r:id="rId44"/>
    <p:sldId id="377" r:id="rId45"/>
    <p:sldId id="359" r:id="rId46"/>
    <p:sldId id="354" r:id="rId47"/>
    <p:sldId id="355" r:id="rId48"/>
    <p:sldId id="380" r:id="rId49"/>
    <p:sldId id="264" r:id="rId5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2FC397ED-9EF4-5247-A8BB-9A8126933811}">
          <p14:sldIdLst>
            <p14:sldId id="382"/>
            <p14:sldId id="381"/>
          </p14:sldIdLst>
        </p14:section>
        <p14:section name="Agenda" id="{E9D06055-E2E7-0D40-A4DD-24DE25FE7AEF}">
          <p14:sldIdLst/>
        </p14:section>
        <p14:section name="General slides (dark background)" id="{EE323F66-9BD3-0E4F-9515-7A72AF1665C1}">
          <p14:sldIdLst>
            <p14:sldId id="362"/>
            <p14:sldId id="361"/>
            <p14:sldId id="313"/>
            <p14:sldId id="325"/>
            <p14:sldId id="374"/>
            <p14:sldId id="363"/>
            <p14:sldId id="302"/>
            <p14:sldId id="300"/>
            <p14:sldId id="303"/>
            <p14:sldId id="304"/>
            <p14:sldId id="337"/>
            <p14:sldId id="341"/>
            <p14:sldId id="364"/>
            <p14:sldId id="324"/>
            <p14:sldId id="330"/>
            <p14:sldId id="332"/>
            <p14:sldId id="295"/>
            <p14:sldId id="379"/>
            <p14:sldId id="342"/>
            <p14:sldId id="340"/>
            <p14:sldId id="269"/>
            <p14:sldId id="378"/>
            <p14:sldId id="294"/>
            <p14:sldId id="273"/>
            <p14:sldId id="276"/>
            <p14:sldId id="277"/>
            <p14:sldId id="365"/>
            <p14:sldId id="370"/>
            <p14:sldId id="350"/>
            <p14:sldId id="358"/>
            <p14:sldId id="375"/>
            <p14:sldId id="366"/>
            <p14:sldId id="352"/>
            <p14:sldId id="351"/>
            <p14:sldId id="357"/>
            <p14:sldId id="274"/>
            <p14:sldId id="376"/>
            <p14:sldId id="272"/>
            <p14:sldId id="275"/>
            <p14:sldId id="353"/>
            <p14:sldId id="356"/>
            <p14:sldId id="377"/>
            <p14:sldId id="359"/>
            <p14:sldId id="354"/>
            <p14:sldId id="355"/>
            <p14:sldId id="380"/>
            <p14:sldId id="26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F64B59-314B-598D-79DB-6979EEC9E9EC}" name="Viscoli, Catherine" initials="VC" userId="S::catherine.viscoli@yale.edu::85ec2fff-c9bf-4c5f-ab28-8f63d179545a" providerId="AD"/>
  <p188:author id="{74762680-EE8B-AABE-91AF-3290450B88E2}" name="Adam de Havenon" initials="AdH" userId="S::adam.dehavenon@yale.edu::74d11a2c-038d-46f1-b4a3-f883ff760bd7" providerId="AD"/>
  <p188:author id="{1C1EAC85-6E4A-D823-A7D1-79F47319C23E}" name="Sheth, Kevin" initials="SK" userId="S::kevin.sheth@yale.edu::78f62197-4764-4eee-8ef5-cf16bc6579ea" providerId="AD"/>
  <p188:author id="{06E36898-88BE-547B-2A4E-2DA0934B0179}" name="Maarten G Lansberg" initials="MGL" userId="S::lansberg@stanford.edu::e7706217-1df8-4af2-8828-2cb05699f20d" providerId="AD"/>
  <p188:author id="{AD8E559E-1CBC-69CC-E5F5-47DF9F82CF6B}" name="Stephanie M Kemp" initials="SK" userId="S::skemp_stanford.edu#ext#@yaleedu.onmicrosoft.com::0ac08dfd-72ae-434c-95ac-a547f420a044" providerId="AD"/>
  <p188:author id="{02C1D4F6-CDC6-1BB5-2C10-2B8DB0F5C1EC}" name="Hibbard, Nora (hibbarna)" initials="HN" userId="S::hibbarna_ucmail.uc.edu#ext#@yaleedu.onmicrosoft.com::cb774684-4600-41d9-b1ec-542a9d5d750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92487"/>
    <a:srgbClr val="80FDEE"/>
    <a:srgbClr val="76E2F4"/>
    <a:srgbClr val="F0F8FD"/>
    <a:srgbClr val="92E0FF"/>
    <a:srgbClr val="A6D4F5"/>
    <a:srgbClr val="A3FEFE"/>
    <a:srgbClr val="76CDE3"/>
    <a:srgbClr val="77BABA"/>
    <a:srgbClr val="07BD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10812C-52E8-B641-B620-FB9E12504A4B}" v="1193" dt="2026-05-21T16:32:45.096"/>
    <p1510:client id="{B372164F-804F-101B-7159-29ACD9A40DDA}" v="55" dt="2026-05-20T20:20:05.3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7"/>
    <p:restoredTop sz="94676"/>
  </p:normalViewPr>
  <p:slideViewPr>
    <p:cSldViewPr snapToGrid="0">
      <p:cViewPr varScale="1">
        <p:scale>
          <a:sx n="101" d="100"/>
          <a:sy n="101" d="100"/>
        </p:scale>
        <p:origin x="92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scoli, Catherine" userId="S::catherine.viscoli@yale.edu::85ec2fff-c9bf-4c5f-ab28-8f63d179545a" providerId="AD" clId="Web-{8E0E3010-E0DE-B57E-2A1B-F30F40137885}"/>
    <pc:docChg chg="modSld">
      <pc:chgData name="Viscoli, Catherine" userId="S::catherine.viscoli@yale.edu::85ec2fff-c9bf-4c5f-ab28-8f63d179545a" providerId="AD" clId="Web-{8E0E3010-E0DE-B57E-2A1B-F30F40137885}" dt="2026-05-11T22:05:59.989" v="1"/>
      <pc:docMkLst>
        <pc:docMk/>
      </pc:docMkLst>
      <pc:sldChg chg="addSp delSp modSp">
        <pc:chgData name="Viscoli, Catherine" userId="S::catherine.viscoli@yale.edu::85ec2fff-c9bf-4c5f-ab28-8f63d179545a" providerId="AD" clId="Web-{8E0E3010-E0DE-B57E-2A1B-F30F40137885}" dt="2026-05-11T22:05:59.989" v="1"/>
        <pc:sldMkLst>
          <pc:docMk/>
          <pc:sldMk cId="892804943" sldId="362"/>
        </pc:sldMkLst>
      </pc:sldChg>
    </pc:docChg>
  </pc:docChgLst>
  <pc:docChgLst>
    <pc:chgData name="Stephanie M Kemp" userId="S::skemp_stanford.edu#ext#@yaleedu.onmicrosoft.com::0ac08dfd-72ae-434c-95ac-a547f420a044" providerId="AD" clId="Web-{962166A1-C085-0719-CD8B-EDE3CA9B242E}"/>
    <pc:docChg chg="modSld">
      <pc:chgData name="Stephanie M Kemp" userId="S::skemp_stanford.edu#ext#@yaleedu.onmicrosoft.com::0ac08dfd-72ae-434c-95ac-a547f420a044" providerId="AD" clId="Web-{962166A1-C085-0719-CD8B-EDE3CA9B242E}" dt="2026-05-18T14:17:28.167" v="66" actId="20577"/>
      <pc:docMkLst>
        <pc:docMk/>
      </pc:docMkLst>
    </pc:docChg>
  </pc:docChgLst>
  <pc:docChgLst>
    <pc:chgData name="Stephanie M Kemp" userId="fcd0e5fb-42dc-4816-b383-85912608f80a" providerId="ADAL" clId="{44D2DC5E-9C7F-55C0-8AE9-89543575D6BB}"/>
    <pc:docChg chg="modSld">
      <pc:chgData name="Stephanie M Kemp" userId="fcd0e5fb-42dc-4816-b383-85912608f80a" providerId="ADAL" clId="{44D2DC5E-9C7F-55C0-8AE9-89543575D6BB}" dt="2026-05-18T13:53:19.759" v="72" actId="20577"/>
      <pc:docMkLst>
        <pc:docMk/>
      </pc:docMkLst>
    </pc:docChg>
  </pc:docChgLst>
  <pc:docChgLst>
    <pc:chgData name="Viscoli, Catherine" userId="S::catherine.viscoli@yale.edu::85ec2fff-c9bf-4c5f-ab28-8f63d179545a" providerId="AD" clId="Web-{53056107-1126-59BE-E171-E9930255F2A0}"/>
    <pc:docChg chg="mod modSld">
      <pc:chgData name="Viscoli, Catherine" userId="S::catherine.viscoli@yale.edu::85ec2fff-c9bf-4c5f-ab28-8f63d179545a" providerId="AD" clId="Web-{53056107-1126-59BE-E171-E9930255F2A0}" dt="2026-05-11T22:28:59.885" v="29" actId="20577"/>
      <pc:docMkLst>
        <pc:docMk/>
      </pc:docMkLst>
      <pc:sldChg chg="modSp">
        <pc:chgData name="Viscoli, Catherine" userId="S::catherine.viscoli@yale.edu::85ec2fff-c9bf-4c5f-ab28-8f63d179545a" providerId="AD" clId="Web-{53056107-1126-59BE-E171-E9930255F2A0}" dt="2026-05-11T22:28:59.885" v="29" actId="20577"/>
        <pc:sldMkLst>
          <pc:docMk/>
          <pc:sldMk cId="1703321068" sldId="276"/>
        </pc:sldMkLst>
        <pc:spChg chg="mod">
          <ac:chgData name="Viscoli, Catherine" userId="S::catherine.viscoli@yale.edu::85ec2fff-c9bf-4c5f-ab28-8f63d179545a" providerId="AD" clId="Web-{53056107-1126-59BE-E171-E9930255F2A0}" dt="2026-05-11T22:28:59.885" v="29" actId="20577"/>
          <ac:spMkLst>
            <pc:docMk/>
            <pc:sldMk cId="1703321068" sldId="276"/>
            <ac:spMk id="7" creationId="{CC12B302-8D16-8AB8-379B-D6BA9A01088C}"/>
          </ac:spMkLst>
        </pc:spChg>
      </pc:sldChg>
      <pc:sldChg chg="modSp">
        <pc:chgData name="Viscoli, Catherine" userId="S::catherine.viscoli@yale.edu::85ec2fff-c9bf-4c5f-ab28-8f63d179545a" providerId="AD" clId="Web-{53056107-1126-59BE-E171-E9930255F2A0}" dt="2026-05-11T22:14:25.812" v="21" actId="20577"/>
        <pc:sldMkLst>
          <pc:docMk/>
          <pc:sldMk cId="387895816" sldId="361"/>
        </pc:sldMkLst>
        <pc:spChg chg="mod">
          <ac:chgData name="Viscoli, Catherine" userId="S::catherine.viscoli@yale.edu::85ec2fff-c9bf-4c5f-ab28-8f63d179545a" providerId="AD" clId="Web-{53056107-1126-59BE-E171-E9930255F2A0}" dt="2026-05-11T22:14:25.812" v="21" actId="20577"/>
          <ac:spMkLst>
            <pc:docMk/>
            <pc:sldMk cId="387895816" sldId="361"/>
            <ac:spMk id="3" creationId="{18B117E2-E1AA-82BD-AB9B-3E701D5746C2}"/>
          </ac:spMkLst>
        </pc:spChg>
      </pc:sldChg>
      <pc:sldChg chg="addSp modSp">
        <pc:chgData name="Viscoli, Catherine" userId="S::catherine.viscoli@yale.edu::85ec2fff-c9bf-4c5f-ab28-8f63d179545a" providerId="AD" clId="Web-{53056107-1126-59BE-E171-E9930255F2A0}" dt="2026-05-11T22:13:50.716" v="8" actId="1076"/>
        <pc:sldMkLst>
          <pc:docMk/>
          <pc:sldMk cId="892804943" sldId="362"/>
        </pc:sldMkLst>
      </pc:sldChg>
      <pc:sldChg chg="modSp">
        <pc:chgData name="Viscoli, Catherine" userId="S::catherine.viscoli@yale.edu::85ec2fff-c9bf-4c5f-ab28-8f63d179545a" providerId="AD" clId="Web-{53056107-1126-59BE-E171-E9930255F2A0}" dt="2026-05-11T22:15:57.222" v="26" actId="14100"/>
        <pc:sldMkLst>
          <pc:docMk/>
          <pc:sldMk cId="4137186157" sldId="374"/>
        </pc:sldMkLst>
        <pc:spChg chg="mod">
          <ac:chgData name="Viscoli, Catherine" userId="S::catherine.viscoli@yale.edu::85ec2fff-c9bf-4c5f-ab28-8f63d179545a" providerId="AD" clId="Web-{53056107-1126-59BE-E171-E9930255F2A0}" dt="2026-05-11T22:15:57.222" v="26" actId="14100"/>
          <ac:spMkLst>
            <pc:docMk/>
            <pc:sldMk cId="4137186157" sldId="374"/>
            <ac:spMk id="6" creationId="{64E664BD-8CF6-9544-A01A-E832669CD46A}"/>
          </ac:spMkLst>
        </pc:spChg>
      </pc:sldChg>
    </pc:docChg>
  </pc:docChgLst>
  <pc:docChgLst>
    <pc:chgData name="Stephanie M Kemp" userId="S::skemp_stanford.edu#ext#@yaleedu.onmicrosoft.com::0ac08dfd-72ae-434c-95ac-a547f420a044" providerId="AD" clId="Web-{4FC65A92-1F7D-C0EC-4B5D-9A760D3DD3BD}"/>
    <pc:docChg chg="modSld">
      <pc:chgData name="Stephanie M Kemp" userId="S::skemp_stanford.edu#ext#@yaleedu.onmicrosoft.com::0ac08dfd-72ae-434c-95ac-a547f420a044" providerId="AD" clId="Web-{4FC65A92-1F7D-C0EC-4B5D-9A760D3DD3BD}" dt="2026-05-18T13:49:50.377" v="4" actId="20577"/>
      <pc:docMkLst>
        <pc:docMk/>
      </pc:docMkLst>
    </pc:docChg>
  </pc:docChgLst>
  <pc:docChgLst>
    <pc:chgData name="Adam de Havenon" userId="74d11a2c-038d-46f1-b4a3-f883ff760bd7" providerId="ADAL" clId="{8A0C8D60-23A8-59F8-BBBF-F773C792311B}"/>
    <pc:docChg chg="undo custSel modSld">
      <pc:chgData name="Adam de Havenon" userId="74d11a2c-038d-46f1-b4a3-f883ff760bd7" providerId="ADAL" clId="{8A0C8D60-23A8-59F8-BBBF-F773C792311B}" dt="2026-05-19T14:04:24.461" v="105" actId="1036"/>
      <pc:docMkLst>
        <pc:docMk/>
      </pc:docMkLst>
      <pc:sldChg chg="addSp delSp modSp mod">
        <pc:chgData name="Adam de Havenon" userId="74d11a2c-038d-46f1-b4a3-f883ff760bd7" providerId="ADAL" clId="{8A0C8D60-23A8-59F8-BBBF-F773C792311B}" dt="2026-05-19T14:03:41.943" v="91" actId="1076"/>
        <pc:sldMkLst>
          <pc:docMk/>
          <pc:sldMk cId="3847234443" sldId="272"/>
        </pc:sldMkLst>
        <pc:spChg chg="add mod">
          <ac:chgData name="Adam de Havenon" userId="74d11a2c-038d-46f1-b4a3-f883ff760bd7" providerId="ADAL" clId="{8A0C8D60-23A8-59F8-BBBF-F773C792311B}" dt="2026-05-19T14:03:41.943" v="91" actId="1076"/>
          <ac:spMkLst>
            <pc:docMk/>
            <pc:sldMk cId="3847234443" sldId="272"/>
            <ac:spMk id="5" creationId="{6494DE1A-AE49-803B-1AD4-5C12BA34F89D}"/>
          </ac:spMkLst>
        </pc:spChg>
      </pc:sldChg>
      <pc:sldChg chg="modSp mod">
        <pc:chgData name="Adam de Havenon" userId="74d11a2c-038d-46f1-b4a3-f883ff760bd7" providerId="ADAL" clId="{8A0C8D60-23A8-59F8-BBBF-F773C792311B}" dt="2026-05-19T13:58:15.828" v="23" actId="2711"/>
        <pc:sldMkLst>
          <pc:docMk/>
          <pc:sldMk cId="792671799" sldId="274"/>
        </pc:sldMkLst>
        <pc:graphicFrameChg chg="modGraphic">
          <ac:chgData name="Adam de Havenon" userId="74d11a2c-038d-46f1-b4a3-f883ff760bd7" providerId="ADAL" clId="{8A0C8D60-23A8-59F8-BBBF-F773C792311B}" dt="2026-05-19T13:58:15.828" v="23" actId="2711"/>
          <ac:graphicFrameMkLst>
            <pc:docMk/>
            <pc:sldMk cId="792671799" sldId="274"/>
            <ac:graphicFrameMk id="3" creationId="{1DDA70A8-E35E-694C-CBBC-70D94A29777E}"/>
          </ac:graphicFrameMkLst>
        </pc:graphicFrameChg>
      </pc:sldChg>
      <pc:sldChg chg="addSp delSp modSp mod">
        <pc:chgData name="Adam de Havenon" userId="74d11a2c-038d-46f1-b4a3-f883ff760bd7" providerId="ADAL" clId="{8A0C8D60-23A8-59F8-BBBF-F773C792311B}" dt="2026-05-19T14:04:24.461" v="105" actId="1036"/>
        <pc:sldMkLst>
          <pc:docMk/>
          <pc:sldMk cId="1909855104" sldId="275"/>
        </pc:sldMkLst>
        <pc:spChg chg="mod">
          <ac:chgData name="Adam de Havenon" userId="74d11a2c-038d-46f1-b4a3-f883ff760bd7" providerId="ADAL" clId="{8A0C8D60-23A8-59F8-BBBF-F773C792311B}" dt="2026-05-19T14:04:24.461" v="105" actId="1036"/>
          <ac:spMkLst>
            <pc:docMk/>
            <pc:sldMk cId="1909855104" sldId="275"/>
            <ac:spMk id="2" creationId="{71A0833E-8DFC-E17F-DCDB-AF1C9BBF71E2}"/>
          </ac:spMkLst>
        </pc:spChg>
        <pc:spChg chg="add mod">
          <ac:chgData name="Adam de Havenon" userId="74d11a2c-038d-46f1-b4a3-f883ff760bd7" providerId="ADAL" clId="{8A0C8D60-23A8-59F8-BBBF-F773C792311B}" dt="2026-05-19T14:04:20.281" v="97" actId="1076"/>
          <ac:spMkLst>
            <pc:docMk/>
            <pc:sldMk cId="1909855104" sldId="275"/>
            <ac:spMk id="5" creationId="{39465ABC-33B9-BD22-E4E9-193C9B0D51B6}"/>
          </ac:spMkLst>
        </pc:spChg>
      </pc:sldChg>
      <pc:sldChg chg="modSp mod modAnim">
        <pc:chgData name="Adam de Havenon" userId="74d11a2c-038d-46f1-b4a3-f883ff760bd7" providerId="ADAL" clId="{8A0C8D60-23A8-59F8-BBBF-F773C792311B}" dt="2026-05-19T13:58:04.225" v="22" actId="1076"/>
        <pc:sldMkLst>
          <pc:docMk/>
          <pc:sldMk cId="1703321068" sldId="276"/>
        </pc:sldMkLst>
        <pc:spChg chg="mod">
          <ac:chgData name="Adam de Havenon" userId="74d11a2c-038d-46f1-b4a3-f883ff760bd7" providerId="ADAL" clId="{8A0C8D60-23A8-59F8-BBBF-F773C792311B}" dt="2026-05-19T13:58:04.225" v="22" actId="1076"/>
          <ac:spMkLst>
            <pc:docMk/>
            <pc:sldMk cId="1703321068" sldId="276"/>
            <ac:spMk id="7" creationId="{CC12B302-8D16-8AB8-379B-D6BA9A01088C}"/>
          </ac:spMkLst>
        </pc:spChg>
      </pc:sldChg>
      <pc:sldChg chg="modSp mod">
        <pc:chgData name="Adam de Havenon" userId="74d11a2c-038d-46f1-b4a3-f883ff760bd7" providerId="ADAL" clId="{8A0C8D60-23A8-59F8-BBBF-F773C792311B}" dt="2026-05-19T13:56:00.305" v="4" actId="13926"/>
        <pc:sldMkLst>
          <pc:docMk/>
          <pc:sldMk cId="337525412" sldId="277"/>
        </pc:sldMkLst>
        <pc:spChg chg="mod">
          <ac:chgData name="Adam de Havenon" userId="74d11a2c-038d-46f1-b4a3-f883ff760bd7" providerId="ADAL" clId="{8A0C8D60-23A8-59F8-BBBF-F773C792311B}" dt="2026-05-19T13:56:00.305" v="4" actId="13926"/>
          <ac:spMkLst>
            <pc:docMk/>
            <pc:sldMk cId="337525412" sldId="277"/>
            <ac:spMk id="7" creationId="{2A51F111-1AC9-FC61-8418-E1375D2A74E5}"/>
          </ac:spMkLst>
        </pc:spChg>
      </pc:sldChg>
      <pc:sldChg chg="modSp mod">
        <pc:chgData name="Adam de Havenon" userId="74d11a2c-038d-46f1-b4a3-f883ff760bd7" providerId="ADAL" clId="{8A0C8D60-23A8-59F8-BBBF-F773C792311B}" dt="2026-05-19T14:03:48.803" v="92" actId="1076"/>
        <pc:sldMkLst>
          <pc:docMk/>
          <pc:sldMk cId="2279677786" sldId="352"/>
        </pc:sldMkLst>
        <pc:spChg chg="mod">
          <ac:chgData name="Adam de Havenon" userId="74d11a2c-038d-46f1-b4a3-f883ff760bd7" providerId="ADAL" clId="{8A0C8D60-23A8-59F8-BBBF-F773C792311B}" dt="2026-05-19T14:03:48.803" v="92" actId="1076"/>
          <ac:spMkLst>
            <pc:docMk/>
            <pc:sldMk cId="2279677786" sldId="352"/>
            <ac:spMk id="3" creationId="{804FDFE7-3214-ECDC-BBA3-CD7E29BCF69B}"/>
          </ac:spMkLst>
        </pc:spChg>
      </pc:sldChg>
      <pc:sldChg chg="modSp mod">
        <pc:chgData name="Adam de Havenon" userId="74d11a2c-038d-46f1-b4a3-f883ff760bd7" providerId="ADAL" clId="{8A0C8D60-23A8-59F8-BBBF-F773C792311B}" dt="2026-05-19T13:55:37.055" v="1" actId="27636"/>
        <pc:sldMkLst>
          <pc:docMk/>
          <pc:sldMk cId="27786393" sldId="366"/>
        </pc:sldMkLst>
        <pc:spChg chg="mod">
          <ac:chgData name="Adam de Havenon" userId="74d11a2c-038d-46f1-b4a3-f883ff760bd7" providerId="ADAL" clId="{8A0C8D60-23A8-59F8-BBBF-F773C792311B}" dt="2026-05-19T13:55:37.055" v="1" actId="27636"/>
          <ac:spMkLst>
            <pc:docMk/>
            <pc:sldMk cId="27786393" sldId="366"/>
            <ac:spMk id="3" creationId="{9A9CBE88-280C-E7C0-B2AD-84F59313DB39}"/>
          </ac:spMkLst>
        </pc:spChg>
      </pc:sldChg>
    </pc:docChg>
  </pc:docChgLst>
  <pc:docChgLst>
    <pc:chgData name="Neel Kumar Fulton" userId="S::neely987_stanford.edu#ext#@yaleedu.onmicrosoft.com::99058335-1aa6-4f53-a732-4e4d71956b9f" providerId="AD" clId="Web-{70B1C29A-894E-A1BE-A901-D2B7998B5E66}"/>
    <pc:docChg chg="modSld">
      <pc:chgData name="Neel Kumar Fulton" userId="S::neely987_stanford.edu#ext#@yaleedu.onmicrosoft.com::99058335-1aa6-4f53-a732-4e4d71956b9f" providerId="AD" clId="Web-{70B1C29A-894E-A1BE-A901-D2B7998B5E66}" dt="2026-05-18T18:17:06.188" v="17" actId="20577"/>
      <pc:docMkLst>
        <pc:docMk/>
      </pc:docMkLst>
      <pc:sldChg chg="addSp delSp modSp">
        <pc:chgData name="Neel Kumar Fulton" userId="S::neely987_stanford.edu#ext#@yaleedu.onmicrosoft.com::99058335-1aa6-4f53-a732-4e4d71956b9f" providerId="AD" clId="Web-{70B1C29A-894E-A1BE-A901-D2B7998B5E66}" dt="2026-05-18T18:17:06.188" v="17" actId="20577"/>
        <pc:sldMkLst>
          <pc:docMk/>
          <pc:sldMk cId="892804943" sldId="362"/>
        </pc:sldMkLst>
        <pc:spChg chg="mod">
          <ac:chgData name="Neel Kumar Fulton" userId="S::neely987_stanford.edu#ext#@yaleedu.onmicrosoft.com::99058335-1aa6-4f53-a732-4e4d71956b9f" providerId="AD" clId="Web-{70B1C29A-894E-A1BE-A901-D2B7998B5E66}" dt="2026-05-18T18:17:06.188" v="17" actId="20577"/>
          <ac:spMkLst>
            <pc:docMk/>
            <pc:sldMk cId="892804943" sldId="362"/>
            <ac:spMk id="2" creationId="{CE2FE7C4-8DFA-8D53-B001-4AB82292BE32}"/>
          </ac:spMkLst>
        </pc:spChg>
        <pc:picChg chg="add mod">
          <ac:chgData name="Neel Kumar Fulton" userId="S::neely987_stanford.edu#ext#@yaleedu.onmicrosoft.com::99058335-1aa6-4f53-a732-4e4d71956b9f" providerId="AD" clId="Web-{70B1C29A-894E-A1BE-A901-D2B7998B5E66}" dt="2026-05-18T18:12:01.625" v="10" actId="1076"/>
          <ac:picMkLst>
            <pc:docMk/>
            <pc:sldMk cId="892804943" sldId="362"/>
            <ac:picMk id="6" creationId="{CD307631-5D20-2906-A7A1-FC089FA61C13}"/>
          </ac:picMkLst>
        </pc:picChg>
      </pc:sldChg>
    </pc:docChg>
  </pc:docChgLst>
  <pc:docChgLst>
    <pc:chgData name="Maarten G Lansberg" userId="S::lansberg_stanford.edu#ext#@yaleedu.onmicrosoft.com::935e32b7-4ee5-4cf3-8a29-f5e3fcdd015f" providerId="AD" clId="Web-{336FC963-A1E1-4808-0791-6F4BDDAAC82A}"/>
    <pc:docChg chg="sldOrd">
      <pc:chgData name="Maarten G Lansberg" userId="S::lansberg_stanford.edu#ext#@yaleedu.onmicrosoft.com::935e32b7-4ee5-4cf3-8a29-f5e3fcdd015f" providerId="AD" clId="Web-{336FC963-A1E1-4808-0791-6F4BDDAAC82A}" dt="2026-05-11T20:48:30.591" v="0"/>
      <pc:docMkLst>
        <pc:docMk/>
      </pc:docMkLst>
    </pc:docChg>
  </pc:docChgLst>
  <pc:docChgLst>
    <pc:chgData name="Maarten G Lansberg" userId="e7706217-1df8-4af2-8828-2cb05699f20d" providerId="ADAL" clId="{91C61F2B-FE70-52D6-A2B3-57541319D8DD}"/>
    <pc:docChg chg="undo custSel addSld delSld modSld sldOrd modSection">
      <pc:chgData name="Maarten G Lansberg" userId="e7706217-1df8-4af2-8828-2cb05699f20d" providerId="ADAL" clId="{91C61F2B-FE70-52D6-A2B3-57541319D8DD}" dt="2026-05-21T16:32:45.096" v="3310" actId="5793"/>
      <pc:docMkLst>
        <pc:docMk/>
      </pc:docMkLst>
      <pc:sldChg chg="addSp delSp modSp mod modClrScheme chgLayout">
        <pc:chgData name="Maarten G Lansberg" userId="e7706217-1df8-4af2-8828-2cb05699f20d" providerId="ADAL" clId="{91C61F2B-FE70-52D6-A2B3-57541319D8DD}" dt="2026-05-21T05:09:24.800" v="3128" actId="20577"/>
        <pc:sldMkLst>
          <pc:docMk/>
          <pc:sldMk cId="3403864440" sldId="269"/>
        </pc:sldMkLst>
        <pc:spChg chg="mod ord">
          <ac:chgData name="Maarten G Lansberg" userId="e7706217-1df8-4af2-8828-2cb05699f20d" providerId="ADAL" clId="{91C61F2B-FE70-52D6-A2B3-57541319D8DD}" dt="2026-05-18T17:34:44.376" v="165" actId="700"/>
          <ac:spMkLst>
            <pc:docMk/>
            <pc:sldMk cId="3403864440" sldId="269"/>
            <ac:spMk id="2" creationId="{12C1E2DF-BD4B-2AD0-912E-5AEE3682F886}"/>
          </ac:spMkLst>
        </pc:spChg>
        <pc:spChg chg="add mod ord">
          <ac:chgData name="Maarten G Lansberg" userId="e7706217-1df8-4af2-8828-2cb05699f20d" providerId="ADAL" clId="{91C61F2B-FE70-52D6-A2B3-57541319D8DD}" dt="2026-05-21T05:09:24.800" v="3128" actId="20577"/>
          <ac:spMkLst>
            <pc:docMk/>
            <pc:sldMk cId="3403864440" sldId="269"/>
            <ac:spMk id="4" creationId="{BACE6524-1453-32CA-AD06-3E94F36D20B4}"/>
          </ac:spMkLst>
        </pc:spChg>
        <pc:spChg chg="add mod">
          <ac:chgData name="Maarten G Lansberg" userId="e7706217-1df8-4af2-8828-2cb05699f20d" providerId="ADAL" clId="{91C61F2B-FE70-52D6-A2B3-57541319D8DD}" dt="2026-05-18T17:35:37.034" v="174" actId="12"/>
          <ac:spMkLst>
            <pc:docMk/>
            <pc:sldMk cId="3403864440" sldId="269"/>
            <ac:spMk id="5" creationId="{7A92862F-54E6-0115-8570-ABF483DE45C1}"/>
          </ac:spMkLst>
        </pc:spChg>
      </pc:sldChg>
      <pc:sldChg chg="modSp del mod modShow">
        <pc:chgData name="Maarten G Lansberg" userId="e7706217-1df8-4af2-8828-2cb05699f20d" providerId="ADAL" clId="{91C61F2B-FE70-52D6-A2B3-57541319D8DD}" dt="2026-05-21T15:51:03.388" v="3300" actId="2696"/>
        <pc:sldMkLst>
          <pc:docMk/>
          <pc:sldMk cId="4130588654" sldId="271"/>
        </pc:sldMkLst>
      </pc:sldChg>
      <pc:sldChg chg="modSp mod">
        <pc:chgData name="Maarten G Lansberg" userId="e7706217-1df8-4af2-8828-2cb05699f20d" providerId="ADAL" clId="{91C61F2B-FE70-52D6-A2B3-57541319D8DD}" dt="2026-05-18T17:30:27.677" v="143" actId="404"/>
        <pc:sldMkLst>
          <pc:docMk/>
          <pc:sldMk cId="3847234443" sldId="272"/>
        </pc:sldMkLst>
        <pc:spChg chg="mod">
          <ac:chgData name="Maarten G Lansberg" userId="e7706217-1df8-4af2-8828-2cb05699f20d" providerId="ADAL" clId="{91C61F2B-FE70-52D6-A2B3-57541319D8DD}" dt="2026-05-18T17:30:27.677" v="143" actId="404"/>
          <ac:spMkLst>
            <pc:docMk/>
            <pc:sldMk cId="3847234443" sldId="272"/>
            <ac:spMk id="2" creationId="{D9E5DC6F-6677-4FC0-C38F-382D49259324}"/>
          </ac:spMkLst>
        </pc:spChg>
      </pc:sldChg>
      <pc:sldChg chg="modSp mod">
        <pc:chgData name="Maarten G Lansberg" userId="e7706217-1df8-4af2-8828-2cb05699f20d" providerId="ADAL" clId="{91C61F2B-FE70-52D6-A2B3-57541319D8DD}" dt="2026-05-20T22:38:06.660" v="1747" actId="20577"/>
        <pc:sldMkLst>
          <pc:docMk/>
          <pc:sldMk cId="3543423470" sldId="273"/>
        </pc:sldMkLst>
        <pc:spChg chg="mod">
          <ac:chgData name="Maarten G Lansberg" userId="e7706217-1df8-4af2-8828-2cb05699f20d" providerId="ADAL" clId="{91C61F2B-FE70-52D6-A2B3-57541319D8DD}" dt="2026-05-18T17:29:23.445" v="130" actId="404"/>
          <ac:spMkLst>
            <pc:docMk/>
            <pc:sldMk cId="3543423470" sldId="273"/>
            <ac:spMk id="2" creationId="{7BC8F847-A4F7-DCEB-5A6B-CA51BCEB8032}"/>
          </ac:spMkLst>
        </pc:spChg>
        <pc:graphicFrameChg chg="modGraphic">
          <ac:chgData name="Maarten G Lansberg" userId="e7706217-1df8-4af2-8828-2cb05699f20d" providerId="ADAL" clId="{91C61F2B-FE70-52D6-A2B3-57541319D8DD}" dt="2026-05-20T22:38:06.660" v="1747" actId="20577"/>
          <ac:graphicFrameMkLst>
            <pc:docMk/>
            <pc:sldMk cId="3543423470" sldId="273"/>
            <ac:graphicFrameMk id="3" creationId="{C12718FF-47C0-AE1C-D98C-1FBD9614B09F}"/>
          </ac:graphicFrameMkLst>
        </pc:graphicFrameChg>
      </pc:sldChg>
      <pc:sldChg chg="modSp mod">
        <pc:chgData name="Maarten G Lansberg" userId="e7706217-1df8-4af2-8828-2cb05699f20d" providerId="ADAL" clId="{91C61F2B-FE70-52D6-A2B3-57541319D8DD}" dt="2026-05-20T23:15:31.271" v="2519" actId="1076"/>
        <pc:sldMkLst>
          <pc:docMk/>
          <pc:sldMk cId="792671799" sldId="274"/>
        </pc:sldMkLst>
        <pc:spChg chg="mod">
          <ac:chgData name="Maarten G Lansberg" userId="e7706217-1df8-4af2-8828-2cb05699f20d" providerId="ADAL" clId="{91C61F2B-FE70-52D6-A2B3-57541319D8DD}" dt="2026-05-18T17:30:09.757" v="139" actId="404"/>
          <ac:spMkLst>
            <pc:docMk/>
            <pc:sldMk cId="792671799" sldId="274"/>
            <ac:spMk id="2" creationId="{5E4C4DE2-44E9-0119-7C92-9FB910301EE3}"/>
          </ac:spMkLst>
        </pc:spChg>
        <pc:graphicFrameChg chg="mod modGraphic">
          <ac:chgData name="Maarten G Lansberg" userId="e7706217-1df8-4af2-8828-2cb05699f20d" providerId="ADAL" clId="{91C61F2B-FE70-52D6-A2B3-57541319D8DD}" dt="2026-05-20T23:15:31.271" v="2519" actId="1076"/>
          <ac:graphicFrameMkLst>
            <pc:docMk/>
            <pc:sldMk cId="792671799" sldId="274"/>
            <ac:graphicFrameMk id="3" creationId="{1DDA70A8-E35E-694C-CBBC-70D94A29777E}"/>
          </ac:graphicFrameMkLst>
        </pc:graphicFrameChg>
      </pc:sldChg>
      <pc:sldChg chg="modSp mod">
        <pc:chgData name="Maarten G Lansberg" userId="e7706217-1df8-4af2-8828-2cb05699f20d" providerId="ADAL" clId="{91C61F2B-FE70-52D6-A2B3-57541319D8DD}" dt="2026-05-18T17:30:31.758" v="144" actId="404"/>
        <pc:sldMkLst>
          <pc:docMk/>
          <pc:sldMk cId="1909855104" sldId="275"/>
        </pc:sldMkLst>
        <pc:spChg chg="mod">
          <ac:chgData name="Maarten G Lansberg" userId="e7706217-1df8-4af2-8828-2cb05699f20d" providerId="ADAL" clId="{91C61F2B-FE70-52D6-A2B3-57541319D8DD}" dt="2026-05-18T17:30:31.758" v="144" actId="404"/>
          <ac:spMkLst>
            <pc:docMk/>
            <pc:sldMk cId="1909855104" sldId="275"/>
            <ac:spMk id="2" creationId="{71A0833E-8DFC-E17F-DCDB-AF1C9BBF71E2}"/>
          </ac:spMkLst>
        </pc:spChg>
      </pc:sldChg>
      <pc:sldChg chg="modSp mod modCm">
        <pc:chgData name="Maarten G Lansberg" userId="e7706217-1df8-4af2-8828-2cb05699f20d" providerId="ADAL" clId="{91C61F2B-FE70-52D6-A2B3-57541319D8DD}" dt="2026-05-18T18:15:56.446" v="572" actId="20577"/>
        <pc:sldMkLst>
          <pc:docMk/>
          <pc:sldMk cId="1703321068" sldId="276"/>
        </pc:sldMkLst>
        <pc:spChg chg="mod">
          <ac:chgData name="Maarten G Lansberg" userId="e7706217-1df8-4af2-8828-2cb05699f20d" providerId="ADAL" clId="{91C61F2B-FE70-52D6-A2B3-57541319D8DD}" dt="2026-05-18T18:14:52.339" v="569" actId="20577"/>
          <ac:spMkLst>
            <pc:docMk/>
            <pc:sldMk cId="1703321068" sldId="276"/>
            <ac:spMk id="2" creationId="{DE1AEE69-6FFE-93C1-1EB9-3C59DA343343}"/>
          </ac:spMkLst>
        </pc:spChg>
        <pc:spChg chg="mod">
          <ac:chgData name="Maarten G Lansberg" userId="e7706217-1df8-4af2-8828-2cb05699f20d" providerId="ADAL" clId="{91C61F2B-FE70-52D6-A2B3-57541319D8DD}" dt="2026-05-18T18:15:56.446" v="572" actId="20577"/>
          <ac:spMkLst>
            <pc:docMk/>
            <pc:sldMk cId="1703321068" sldId="276"/>
            <ac:spMk id="7" creationId="{CC12B302-8D16-8AB8-379B-D6BA9A01088C}"/>
          </ac:spMkLst>
        </pc:spChg>
        <pc:extLst>
          <p:ext xmlns:p="http://schemas.openxmlformats.org/presentationml/2006/main" uri="{D6D511B9-2390-475A-947B-AFAB55BFBCF1}">
            <pc226:cmChg xmlns:pc226="http://schemas.microsoft.com/office/powerpoint/2022/06/main/command" chg="mod">
              <pc226:chgData name="Maarten G Lansberg" userId="e7706217-1df8-4af2-8828-2cb05699f20d" providerId="ADAL" clId="{91C61F2B-FE70-52D6-A2B3-57541319D8DD}" dt="2026-05-18T18:14:52.339" v="569" actId="20577"/>
              <pc2:cmMkLst xmlns:pc2="http://schemas.microsoft.com/office/powerpoint/2019/9/main/command">
                <pc:docMk/>
                <pc:sldMk cId="1703321068" sldId="276"/>
                <pc2:cmMk id="{3AC03D1B-11D6-4C0B-8B10-C5C491AFD8FB}"/>
              </pc2:cmMkLst>
            </pc226:cmChg>
          </p:ext>
        </pc:extLst>
      </pc:sldChg>
      <pc:sldChg chg="modSp mod">
        <pc:chgData name="Maarten G Lansberg" userId="e7706217-1df8-4af2-8828-2cb05699f20d" providerId="ADAL" clId="{91C61F2B-FE70-52D6-A2B3-57541319D8DD}" dt="2026-05-21T05:10:08.011" v="3129" actId="11"/>
        <pc:sldMkLst>
          <pc:docMk/>
          <pc:sldMk cId="337525412" sldId="277"/>
        </pc:sldMkLst>
        <pc:spChg chg="mod">
          <ac:chgData name="Maarten G Lansberg" userId="e7706217-1df8-4af2-8828-2cb05699f20d" providerId="ADAL" clId="{91C61F2B-FE70-52D6-A2B3-57541319D8DD}" dt="2026-05-18T17:29:32.427" v="132" actId="404"/>
          <ac:spMkLst>
            <pc:docMk/>
            <pc:sldMk cId="337525412" sldId="277"/>
            <ac:spMk id="2" creationId="{724BE852-0933-2BDA-D5A0-BBE29F841381}"/>
          </ac:spMkLst>
        </pc:spChg>
        <pc:spChg chg="mod">
          <ac:chgData name="Maarten G Lansberg" userId="e7706217-1df8-4af2-8828-2cb05699f20d" providerId="ADAL" clId="{91C61F2B-FE70-52D6-A2B3-57541319D8DD}" dt="2026-05-21T05:10:08.011" v="3129" actId="11"/>
          <ac:spMkLst>
            <pc:docMk/>
            <pc:sldMk cId="337525412" sldId="277"/>
            <ac:spMk id="7" creationId="{2A51F111-1AC9-FC61-8418-E1375D2A74E5}"/>
          </ac:spMkLst>
        </pc:spChg>
      </pc:sldChg>
      <pc:sldChg chg="modSp mod">
        <pc:chgData name="Maarten G Lansberg" userId="e7706217-1df8-4af2-8828-2cb05699f20d" providerId="ADAL" clId="{91C61F2B-FE70-52D6-A2B3-57541319D8DD}" dt="2026-05-20T22:35:00.031" v="1679" actId="1076"/>
        <pc:sldMkLst>
          <pc:docMk/>
          <pc:sldMk cId="677221722" sldId="294"/>
        </pc:sldMkLst>
        <pc:spChg chg="mod">
          <ac:chgData name="Maarten G Lansberg" userId="e7706217-1df8-4af2-8828-2cb05699f20d" providerId="ADAL" clId="{91C61F2B-FE70-52D6-A2B3-57541319D8DD}" dt="2026-05-20T22:35:00.031" v="1679" actId="1076"/>
          <ac:spMkLst>
            <pc:docMk/>
            <pc:sldMk cId="677221722" sldId="294"/>
            <ac:spMk id="2" creationId="{93F12E32-5839-0649-B7E3-D7AD06B447F3}"/>
          </ac:spMkLst>
        </pc:spChg>
        <pc:spChg chg="mod">
          <ac:chgData name="Maarten G Lansberg" userId="e7706217-1df8-4af2-8828-2cb05699f20d" providerId="ADAL" clId="{91C61F2B-FE70-52D6-A2B3-57541319D8DD}" dt="2026-05-20T22:34:48.470" v="1678" actId="20577"/>
          <ac:spMkLst>
            <pc:docMk/>
            <pc:sldMk cId="677221722" sldId="294"/>
            <ac:spMk id="48" creationId="{84E550DE-C57F-3142-951D-1E07C5DBFC08}"/>
          </ac:spMkLst>
        </pc:spChg>
        <pc:spChg chg="mod">
          <ac:chgData name="Maarten G Lansberg" userId="e7706217-1df8-4af2-8828-2cb05699f20d" providerId="ADAL" clId="{91C61F2B-FE70-52D6-A2B3-57541319D8DD}" dt="2026-05-18T17:29:19.510" v="129" actId="404"/>
          <ac:spMkLst>
            <pc:docMk/>
            <pc:sldMk cId="677221722" sldId="294"/>
            <ac:spMk id="49" creationId="{286CA36F-160B-FE42-9110-B78539A62F1E}"/>
          </ac:spMkLst>
        </pc:spChg>
      </pc:sldChg>
      <pc:sldChg chg="modSp ord modAnim">
        <pc:chgData name="Maarten G Lansberg" userId="e7706217-1df8-4af2-8828-2cb05699f20d" providerId="ADAL" clId="{91C61F2B-FE70-52D6-A2B3-57541319D8DD}" dt="2026-05-20T23:52:29.695" v="3127" actId="20578"/>
        <pc:sldMkLst>
          <pc:docMk/>
          <pc:sldMk cId="2015579830" sldId="300"/>
        </pc:sldMkLst>
        <pc:graphicFrameChg chg="mod">
          <ac:chgData name="Maarten G Lansberg" userId="e7706217-1df8-4af2-8828-2cb05699f20d" providerId="ADAL" clId="{91C61F2B-FE70-52D6-A2B3-57541319D8DD}" dt="2026-05-18T17:21:02.637" v="15" actId="113"/>
          <ac:graphicFrameMkLst>
            <pc:docMk/>
            <pc:sldMk cId="2015579830" sldId="300"/>
            <ac:graphicFrameMk id="10" creationId="{49A7DA2C-C6BB-D4C8-108A-96FDAD4FF94B}"/>
          </ac:graphicFrameMkLst>
        </pc:graphicFrameChg>
      </pc:sldChg>
      <pc:sldChg chg="modSp mod">
        <pc:chgData name="Maarten G Lansberg" userId="e7706217-1df8-4af2-8828-2cb05699f20d" providerId="ADAL" clId="{91C61F2B-FE70-52D6-A2B3-57541319D8DD}" dt="2026-05-20T23:52:01.091" v="3126" actId="1076"/>
        <pc:sldMkLst>
          <pc:docMk/>
          <pc:sldMk cId="2660483557" sldId="302"/>
        </pc:sldMkLst>
        <pc:spChg chg="mod">
          <ac:chgData name="Maarten G Lansberg" userId="e7706217-1df8-4af2-8828-2cb05699f20d" providerId="ADAL" clId="{91C61F2B-FE70-52D6-A2B3-57541319D8DD}" dt="2026-05-20T23:52:01.091" v="3126" actId="1076"/>
          <ac:spMkLst>
            <pc:docMk/>
            <pc:sldMk cId="2660483557" sldId="302"/>
            <ac:spMk id="7" creationId="{02BF1FCE-7466-8853-0932-3162D7197BCA}"/>
          </ac:spMkLst>
        </pc:spChg>
        <pc:picChg chg="mod">
          <ac:chgData name="Maarten G Lansberg" userId="e7706217-1df8-4af2-8828-2cb05699f20d" providerId="ADAL" clId="{91C61F2B-FE70-52D6-A2B3-57541319D8DD}" dt="2026-05-20T23:51:57.296" v="3125" actId="1076"/>
          <ac:picMkLst>
            <pc:docMk/>
            <pc:sldMk cId="2660483557" sldId="302"/>
            <ac:picMk id="4" creationId="{EA8025D7-D333-FF41-9F9A-AA574E20DF5C}"/>
          </ac:picMkLst>
        </pc:picChg>
      </pc:sldChg>
      <pc:sldChg chg="modSp mod modAnim">
        <pc:chgData name="Maarten G Lansberg" userId="e7706217-1df8-4af2-8828-2cb05699f20d" providerId="ADAL" clId="{91C61F2B-FE70-52D6-A2B3-57541319D8DD}" dt="2026-05-21T13:43:09.314" v="3172" actId="20577"/>
        <pc:sldMkLst>
          <pc:docMk/>
          <pc:sldMk cId="3934023265" sldId="303"/>
        </pc:sldMkLst>
        <pc:spChg chg="mod">
          <ac:chgData name="Maarten G Lansberg" userId="e7706217-1df8-4af2-8828-2cb05699f20d" providerId="ADAL" clId="{91C61F2B-FE70-52D6-A2B3-57541319D8DD}" dt="2026-05-20T22:17:30.284" v="1455" actId="20577"/>
          <ac:spMkLst>
            <pc:docMk/>
            <pc:sldMk cId="3934023265" sldId="303"/>
            <ac:spMk id="2" creationId="{00000000-0000-0000-0000-000000000000}"/>
          </ac:spMkLst>
        </pc:spChg>
        <pc:spChg chg="mod">
          <ac:chgData name="Maarten G Lansberg" userId="e7706217-1df8-4af2-8828-2cb05699f20d" providerId="ADAL" clId="{91C61F2B-FE70-52D6-A2B3-57541319D8DD}" dt="2026-05-21T13:43:09.314" v="3172" actId="20577"/>
          <ac:spMkLst>
            <pc:docMk/>
            <pc:sldMk cId="3934023265" sldId="303"/>
            <ac:spMk id="3" creationId="{00000000-0000-0000-0000-000000000000}"/>
          </ac:spMkLst>
        </pc:spChg>
      </pc:sldChg>
      <pc:sldChg chg="modSp mod">
        <pc:chgData name="Maarten G Lansberg" userId="e7706217-1df8-4af2-8828-2cb05699f20d" providerId="ADAL" clId="{91C61F2B-FE70-52D6-A2B3-57541319D8DD}" dt="2026-05-20T22:19:05.413" v="1463" actId="1076"/>
        <pc:sldMkLst>
          <pc:docMk/>
          <pc:sldMk cId="484330995" sldId="304"/>
        </pc:sldMkLst>
        <pc:spChg chg="mod">
          <ac:chgData name="Maarten G Lansberg" userId="e7706217-1df8-4af2-8828-2cb05699f20d" providerId="ADAL" clId="{91C61F2B-FE70-52D6-A2B3-57541319D8DD}" dt="2026-05-20T22:19:05.413" v="1463" actId="1076"/>
          <ac:spMkLst>
            <pc:docMk/>
            <pc:sldMk cId="484330995" sldId="304"/>
            <ac:spMk id="2" creationId="{598863B8-3055-D84F-AE98-BA97D7551AD3}"/>
          </ac:spMkLst>
        </pc:spChg>
        <pc:spChg chg="mod">
          <ac:chgData name="Maarten G Lansberg" userId="e7706217-1df8-4af2-8828-2cb05699f20d" providerId="ADAL" clId="{91C61F2B-FE70-52D6-A2B3-57541319D8DD}" dt="2026-05-20T22:19:05.413" v="1463" actId="1076"/>
          <ac:spMkLst>
            <pc:docMk/>
            <pc:sldMk cId="484330995" sldId="304"/>
            <ac:spMk id="4" creationId="{32F1634D-00C4-E543-9F76-FE0BFBF3285C}"/>
          </ac:spMkLst>
        </pc:spChg>
        <pc:spChg chg="mod">
          <ac:chgData name="Maarten G Lansberg" userId="e7706217-1df8-4af2-8828-2cb05699f20d" providerId="ADAL" clId="{91C61F2B-FE70-52D6-A2B3-57541319D8DD}" dt="2026-05-20T22:19:05.413" v="1463" actId="1076"/>
          <ac:spMkLst>
            <pc:docMk/>
            <pc:sldMk cId="484330995" sldId="304"/>
            <ac:spMk id="8" creationId="{B1CC2897-27E6-A54A-BDD8-84B79B50C4EC}"/>
          </ac:spMkLst>
        </pc:spChg>
        <pc:spChg chg="mod">
          <ac:chgData name="Maarten G Lansberg" userId="e7706217-1df8-4af2-8828-2cb05699f20d" providerId="ADAL" clId="{91C61F2B-FE70-52D6-A2B3-57541319D8DD}" dt="2026-05-18T17:27:50.304" v="87" actId="404"/>
          <ac:spMkLst>
            <pc:docMk/>
            <pc:sldMk cId="484330995" sldId="304"/>
            <ac:spMk id="9" creationId="{01AD5402-D46B-88BA-E3CE-B20BB2981743}"/>
          </ac:spMkLst>
        </pc:spChg>
        <pc:picChg chg="mod">
          <ac:chgData name="Maarten G Lansberg" userId="e7706217-1df8-4af2-8828-2cb05699f20d" providerId="ADAL" clId="{91C61F2B-FE70-52D6-A2B3-57541319D8DD}" dt="2026-05-20T22:19:05.413" v="1463" actId="1076"/>
          <ac:picMkLst>
            <pc:docMk/>
            <pc:sldMk cId="484330995" sldId="304"/>
            <ac:picMk id="5" creationId="{175860FF-A960-4D42-ADCE-2C316D3F941C}"/>
          </ac:picMkLst>
        </pc:picChg>
        <pc:picChg chg="mod modCrop">
          <ac:chgData name="Maarten G Lansberg" userId="e7706217-1df8-4af2-8828-2cb05699f20d" providerId="ADAL" clId="{91C61F2B-FE70-52D6-A2B3-57541319D8DD}" dt="2026-05-20T22:19:05.413" v="1463" actId="1076"/>
          <ac:picMkLst>
            <pc:docMk/>
            <pc:sldMk cId="484330995" sldId="304"/>
            <ac:picMk id="6" creationId="{D2596F49-B557-F74A-BE62-BC6DD6D029BF}"/>
          </ac:picMkLst>
        </pc:picChg>
      </pc:sldChg>
      <pc:sldChg chg="add modAnim">
        <pc:chgData name="Maarten G Lansberg" userId="e7706217-1df8-4af2-8828-2cb05699f20d" providerId="ADAL" clId="{91C61F2B-FE70-52D6-A2B3-57541319D8DD}" dt="2026-05-21T14:03:36.888" v="3241"/>
        <pc:sldMkLst>
          <pc:docMk/>
          <pc:sldMk cId="2295931636" sldId="313"/>
        </pc:sldMkLst>
      </pc:sldChg>
      <pc:sldChg chg="del">
        <pc:chgData name="Maarten G Lansberg" userId="e7706217-1df8-4af2-8828-2cb05699f20d" providerId="ADAL" clId="{91C61F2B-FE70-52D6-A2B3-57541319D8DD}" dt="2026-05-21T13:46:42.880" v="3178" actId="2696"/>
        <pc:sldMkLst>
          <pc:docMk/>
          <pc:sldMk cId="4087234088" sldId="313"/>
        </pc:sldMkLst>
      </pc:sldChg>
      <pc:sldChg chg="modSp mod modAnim">
        <pc:chgData name="Maarten G Lansberg" userId="e7706217-1df8-4af2-8828-2cb05699f20d" providerId="ADAL" clId="{91C61F2B-FE70-52D6-A2B3-57541319D8DD}" dt="2026-05-18T17:33:37.321" v="162"/>
        <pc:sldMkLst>
          <pc:docMk/>
          <pc:sldMk cId="4259468956" sldId="324"/>
        </pc:sldMkLst>
        <pc:spChg chg="mod">
          <ac:chgData name="Maarten G Lansberg" userId="e7706217-1df8-4af2-8828-2cb05699f20d" providerId="ADAL" clId="{91C61F2B-FE70-52D6-A2B3-57541319D8DD}" dt="2026-05-18T17:33:02.532" v="159" actId="242"/>
          <ac:spMkLst>
            <pc:docMk/>
            <pc:sldMk cId="4259468956" sldId="324"/>
            <ac:spMk id="2" creationId="{CA19C952-C71A-F149-B3B3-1C233155E642}"/>
          </ac:spMkLst>
        </pc:spChg>
      </pc:sldChg>
      <pc:sldChg chg="addSp modSp del mod">
        <pc:chgData name="Maarten G Lansberg" userId="e7706217-1df8-4af2-8828-2cb05699f20d" providerId="ADAL" clId="{91C61F2B-FE70-52D6-A2B3-57541319D8DD}" dt="2026-05-21T13:47:04.044" v="3180" actId="2696"/>
        <pc:sldMkLst>
          <pc:docMk/>
          <pc:sldMk cId="527928261" sldId="325"/>
        </pc:sldMkLst>
        <pc:spChg chg="mod">
          <ac:chgData name="Maarten G Lansberg" userId="e7706217-1df8-4af2-8828-2cb05699f20d" providerId="ADAL" clId="{91C61F2B-FE70-52D6-A2B3-57541319D8DD}" dt="2026-05-20T23:48:07.639" v="3110" actId="20577"/>
          <ac:spMkLst>
            <pc:docMk/>
            <pc:sldMk cId="527928261" sldId="325"/>
            <ac:spMk id="2" creationId="{5E785E68-B5F5-3917-F933-38DAE7D1F50E}"/>
          </ac:spMkLst>
        </pc:spChg>
        <pc:spChg chg="add mod">
          <ac:chgData name="Maarten G Lansberg" userId="e7706217-1df8-4af2-8828-2cb05699f20d" providerId="ADAL" clId="{91C61F2B-FE70-52D6-A2B3-57541319D8DD}" dt="2026-05-20T23:48:39.764" v="3119" actId="207"/>
          <ac:spMkLst>
            <pc:docMk/>
            <pc:sldMk cId="527928261" sldId="325"/>
            <ac:spMk id="4" creationId="{ACC09691-1343-68EE-80CC-0DBCF152F27E}"/>
          </ac:spMkLst>
        </pc:spChg>
      </pc:sldChg>
      <pc:sldChg chg="add">
        <pc:chgData name="Maarten G Lansberg" userId="e7706217-1df8-4af2-8828-2cb05699f20d" providerId="ADAL" clId="{91C61F2B-FE70-52D6-A2B3-57541319D8DD}" dt="2026-05-21T13:47:09.064" v="3181"/>
        <pc:sldMkLst>
          <pc:docMk/>
          <pc:sldMk cId="1421744073" sldId="325"/>
        </pc:sldMkLst>
      </pc:sldChg>
      <pc:sldChg chg="addSp delSp modSp del mod delAnim modAnim">
        <pc:chgData name="Maarten G Lansberg" userId="e7706217-1df8-4af2-8828-2cb05699f20d" providerId="ADAL" clId="{91C61F2B-FE70-52D6-A2B3-57541319D8DD}" dt="2026-05-21T15:41:22.586" v="3298" actId="2696"/>
        <pc:sldMkLst>
          <pc:docMk/>
          <pc:sldMk cId="2850598" sldId="329"/>
        </pc:sldMkLst>
        <pc:spChg chg="mod">
          <ac:chgData name="Maarten G Lansberg" userId="e7706217-1df8-4af2-8828-2cb05699f20d" providerId="ADAL" clId="{91C61F2B-FE70-52D6-A2B3-57541319D8DD}" dt="2026-05-21T15:20:16.605" v="3270" actId="20577"/>
          <ac:spMkLst>
            <pc:docMk/>
            <pc:sldMk cId="2850598" sldId="329"/>
            <ac:spMk id="2" creationId="{00000000-0000-0000-0000-000000000000}"/>
          </ac:spMkLst>
        </pc:spChg>
        <pc:spChg chg="del">
          <ac:chgData name="Maarten G Lansberg" userId="e7706217-1df8-4af2-8828-2cb05699f20d" providerId="ADAL" clId="{91C61F2B-FE70-52D6-A2B3-57541319D8DD}" dt="2026-05-21T15:18:53.319" v="3243" actId="478"/>
          <ac:spMkLst>
            <pc:docMk/>
            <pc:sldMk cId="2850598" sldId="329"/>
            <ac:spMk id="7" creationId="{58BD8D53-89F6-F542-8134-57CEE0A6AC5F}"/>
          </ac:spMkLst>
        </pc:spChg>
        <pc:spChg chg="del">
          <ac:chgData name="Maarten G Lansberg" userId="e7706217-1df8-4af2-8828-2cb05699f20d" providerId="ADAL" clId="{91C61F2B-FE70-52D6-A2B3-57541319D8DD}" dt="2026-05-21T15:18:53.319" v="3243" actId="478"/>
          <ac:spMkLst>
            <pc:docMk/>
            <pc:sldMk cId="2850598" sldId="329"/>
            <ac:spMk id="9" creationId="{B8AA18EA-2176-3747-BEF2-C88AEFFB39A0}"/>
          </ac:spMkLst>
        </pc:spChg>
        <pc:spChg chg="del">
          <ac:chgData name="Maarten G Lansberg" userId="e7706217-1df8-4af2-8828-2cb05699f20d" providerId="ADAL" clId="{91C61F2B-FE70-52D6-A2B3-57541319D8DD}" dt="2026-05-21T15:18:53.319" v="3243" actId="478"/>
          <ac:spMkLst>
            <pc:docMk/>
            <pc:sldMk cId="2850598" sldId="329"/>
            <ac:spMk id="11" creationId="{0C0A7E43-979B-DF42-95A2-DBC69DDBE488}"/>
          </ac:spMkLst>
        </pc:spChg>
        <pc:spChg chg="del mod">
          <ac:chgData name="Maarten G Lansberg" userId="e7706217-1df8-4af2-8828-2cb05699f20d" providerId="ADAL" clId="{91C61F2B-FE70-52D6-A2B3-57541319D8DD}" dt="2026-05-21T15:18:53.319" v="3243" actId="478"/>
          <ac:spMkLst>
            <pc:docMk/>
            <pc:sldMk cId="2850598" sldId="329"/>
            <ac:spMk id="12" creationId="{035A7754-D150-2C3C-582F-08D4C8D2209A}"/>
          </ac:spMkLst>
        </pc:spChg>
        <pc:spChg chg="del mod">
          <ac:chgData name="Maarten G Lansberg" userId="e7706217-1df8-4af2-8828-2cb05699f20d" providerId="ADAL" clId="{91C61F2B-FE70-52D6-A2B3-57541319D8DD}" dt="2026-05-21T15:18:53.319" v="3243" actId="478"/>
          <ac:spMkLst>
            <pc:docMk/>
            <pc:sldMk cId="2850598" sldId="329"/>
            <ac:spMk id="14" creationId="{DC718A27-CEBD-CF92-47A6-B1A856AA6DC6}"/>
          </ac:spMkLst>
        </pc:spChg>
        <pc:spChg chg="del">
          <ac:chgData name="Maarten G Lansberg" userId="e7706217-1df8-4af2-8828-2cb05699f20d" providerId="ADAL" clId="{91C61F2B-FE70-52D6-A2B3-57541319D8DD}" dt="2026-05-21T15:18:53.319" v="3243" actId="478"/>
          <ac:spMkLst>
            <pc:docMk/>
            <pc:sldMk cId="2850598" sldId="329"/>
            <ac:spMk id="16" creationId="{A9D610AE-E821-DD48-8331-BF49885787C7}"/>
          </ac:spMkLst>
        </pc:spChg>
        <pc:picChg chg="add mod">
          <ac:chgData name="Maarten G Lansberg" userId="e7706217-1df8-4af2-8828-2cb05699f20d" providerId="ADAL" clId="{91C61F2B-FE70-52D6-A2B3-57541319D8DD}" dt="2026-05-21T15:19:48.962" v="3247" actId="1076"/>
          <ac:picMkLst>
            <pc:docMk/>
            <pc:sldMk cId="2850598" sldId="329"/>
            <ac:picMk id="3" creationId="{80CF6500-C75E-9238-D833-32F7CFE7A400}"/>
          </ac:picMkLst>
        </pc:picChg>
        <pc:picChg chg="del">
          <ac:chgData name="Maarten G Lansberg" userId="e7706217-1df8-4af2-8828-2cb05699f20d" providerId="ADAL" clId="{91C61F2B-FE70-52D6-A2B3-57541319D8DD}" dt="2026-05-20T23:41:49.889" v="3069" actId="478"/>
          <ac:picMkLst>
            <pc:docMk/>
            <pc:sldMk cId="2850598" sldId="329"/>
            <ac:picMk id="4" creationId="{414A593F-199E-ECB0-C742-3A597B82ECCD}"/>
          </ac:picMkLst>
        </pc:picChg>
        <pc:picChg chg="add mod">
          <ac:chgData name="Maarten G Lansberg" userId="e7706217-1df8-4af2-8828-2cb05699f20d" providerId="ADAL" clId="{91C61F2B-FE70-52D6-A2B3-57541319D8DD}" dt="2026-05-20T23:42:00.568" v="3072" actId="1076"/>
          <ac:picMkLst>
            <pc:docMk/>
            <pc:sldMk cId="2850598" sldId="329"/>
            <ac:picMk id="5" creationId="{47D9AC1D-7FF6-6BCE-F1D2-6FAFFAA09F31}"/>
          </ac:picMkLst>
        </pc:picChg>
        <pc:picChg chg="del">
          <ac:chgData name="Maarten G Lansberg" userId="e7706217-1df8-4af2-8828-2cb05699f20d" providerId="ADAL" clId="{91C61F2B-FE70-52D6-A2B3-57541319D8DD}" dt="2026-05-21T15:18:53.319" v="3243" actId="478"/>
          <ac:picMkLst>
            <pc:docMk/>
            <pc:sldMk cId="2850598" sldId="329"/>
            <ac:picMk id="6" creationId="{23BF8EDF-9FF6-6E4A-B08F-89B5E9FBF3B4}"/>
          </ac:picMkLst>
        </pc:picChg>
        <pc:picChg chg="del">
          <ac:chgData name="Maarten G Lansberg" userId="e7706217-1df8-4af2-8828-2cb05699f20d" providerId="ADAL" clId="{91C61F2B-FE70-52D6-A2B3-57541319D8DD}" dt="2026-05-21T15:18:53.319" v="3243" actId="478"/>
          <ac:picMkLst>
            <pc:docMk/>
            <pc:sldMk cId="2850598" sldId="329"/>
            <ac:picMk id="8" creationId="{D228FCFA-6E4D-1D4F-BAC8-AE801EDFB20E}"/>
          </ac:picMkLst>
        </pc:picChg>
        <pc:picChg chg="del mod modCrop">
          <ac:chgData name="Maarten G Lansberg" userId="e7706217-1df8-4af2-8828-2cb05699f20d" providerId="ADAL" clId="{91C61F2B-FE70-52D6-A2B3-57541319D8DD}" dt="2026-05-21T15:18:53.319" v="3243" actId="478"/>
          <ac:picMkLst>
            <pc:docMk/>
            <pc:sldMk cId="2850598" sldId="329"/>
            <ac:picMk id="10" creationId="{34A5251D-A9F4-A9EC-FE53-1E7249911D10}"/>
          </ac:picMkLst>
        </pc:picChg>
        <pc:picChg chg="mod">
          <ac:chgData name="Maarten G Lansberg" userId="e7706217-1df8-4af2-8828-2cb05699f20d" providerId="ADAL" clId="{91C61F2B-FE70-52D6-A2B3-57541319D8DD}" dt="2026-05-20T21:55:57.491" v="1014" actId="14826"/>
          <ac:picMkLst>
            <pc:docMk/>
            <pc:sldMk cId="2850598" sldId="329"/>
            <ac:picMk id="13" creationId="{D7762238-6108-96CD-A16E-FAD3E05BA276}"/>
          </ac:picMkLst>
        </pc:picChg>
        <pc:picChg chg="del">
          <ac:chgData name="Maarten G Lansberg" userId="e7706217-1df8-4af2-8828-2cb05699f20d" providerId="ADAL" clId="{91C61F2B-FE70-52D6-A2B3-57541319D8DD}" dt="2026-05-21T15:18:53.319" v="3243" actId="478"/>
          <ac:picMkLst>
            <pc:docMk/>
            <pc:sldMk cId="2850598" sldId="329"/>
            <ac:picMk id="2050" creationId="{69CF7DC7-4094-804D-AE45-34452085E5C6}"/>
          </ac:picMkLst>
        </pc:picChg>
      </pc:sldChg>
      <pc:sldChg chg="delSp modSp mod">
        <pc:chgData name="Maarten G Lansberg" userId="e7706217-1df8-4af2-8828-2cb05699f20d" providerId="ADAL" clId="{91C61F2B-FE70-52D6-A2B3-57541319D8DD}" dt="2026-05-20T22:33:32.300" v="1644" actId="404"/>
        <pc:sldMkLst>
          <pc:docMk/>
          <pc:sldMk cId="905966229" sldId="330"/>
        </pc:sldMkLst>
        <pc:spChg chg="mod">
          <ac:chgData name="Maarten G Lansberg" userId="e7706217-1df8-4af2-8828-2cb05699f20d" providerId="ADAL" clId="{91C61F2B-FE70-52D6-A2B3-57541319D8DD}" dt="2026-05-20T22:33:32.300" v="1644" actId="404"/>
          <ac:spMkLst>
            <pc:docMk/>
            <pc:sldMk cId="905966229" sldId="330"/>
            <ac:spMk id="2" creationId="{B2359A25-7FE3-D96C-CB36-E9C16F49F4D9}"/>
          </ac:spMkLst>
        </pc:spChg>
        <pc:spChg chg="del">
          <ac:chgData name="Maarten G Lansberg" userId="e7706217-1df8-4af2-8828-2cb05699f20d" providerId="ADAL" clId="{91C61F2B-FE70-52D6-A2B3-57541319D8DD}" dt="2026-05-20T22:30:26.740" v="1502" actId="478"/>
          <ac:spMkLst>
            <pc:docMk/>
            <pc:sldMk cId="905966229" sldId="330"/>
            <ac:spMk id="3" creationId="{57DD7CD3-FC11-5A7F-DFA4-6A5D8A73DEA8}"/>
          </ac:spMkLst>
        </pc:spChg>
      </pc:sldChg>
      <pc:sldChg chg="addSp modSp del mod modAnim modShow">
        <pc:chgData name="Maarten G Lansberg" userId="e7706217-1df8-4af2-8828-2cb05699f20d" providerId="ADAL" clId="{91C61F2B-FE70-52D6-A2B3-57541319D8DD}" dt="2026-05-21T15:51:23.139" v="3301" actId="2696"/>
        <pc:sldMkLst>
          <pc:docMk/>
          <pc:sldMk cId="2715808044" sldId="331"/>
        </pc:sldMkLst>
        <pc:spChg chg="add mod">
          <ac:chgData name="Maarten G Lansberg" userId="e7706217-1df8-4af2-8828-2cb05699f20d" providerId="ADAL" clId="{91C61F2B-FE70-52D6-A2B3-57541319D8DD}" dt="2026-05-20T22:27:50.935" v="1497" actId="207"/>
          <ac:spMkLst>
            <pc:docMk/>
            <pc:sldMk cId="2715808044" sldId="331"/>
            <ac:spMk id="5" creationId="{9F043384-57D2-129D-BD30-981C5D7F6F00}"/>
          </ac:spMkLst>
        </pc:spChg>
      </pc:sldChg>
      <pc:sldChg chg="delSp modSp mod">
        <pc:chgData name="Maarten G Lansberg" userId="e7706217-1df8-4af2-8828-2cb05699f20d" providerId="ADAL" clId="{91C61F2B-FE70-52D6-A2B3-57541319D8DD}" dt="2026-05-20T22:33:45.936" v="1645"/>
        <pc:sldMkLst>
          <pc:docMk/>
          <pc:sldMk cId="3090781725" sldId="332"/>
        </pc:sldMkLst>
        <pc:spChg chg="del">
          <ac:chgData name="Maarten G Lansberg" userId="e7706217-1df8-4af2-8828-2cb05699f20d" providerId="ADAL" clId="{91C61F2B-FE70-52D6-A2B3-57541319D8DD}" dt="2026-05-20T22:30:13.266" v="1501" actId="478"/>
          <ac:spMkLst>
            <pc:docMk/>
            <pc:sldMk cId="3090781725" sldId="332"/>
            <ac:spMk id="2" creationId="{B52F5783-EDF2-2E07-F119-F877DF015B23}"/>
          </ac:spMkLst>
        </pc:spChg>
        <pc:spChg chg="mod">
          <ac:chgData name="Maarten G Lansberg" userId="e7706217-1df8-4af2-8828-2cb05699f20d" providerId="ADAL" clId="{91C61F2B-FE70-52D6-A2B3-57541319D8DD}" dt="2026-05-20T22:33:45.936" v="1645"/>
          <ac:spMkLst>
            <pc:docMk/>
            <pc:sldMk cId="3090781725" sldId="332"/>
            <ac:spMk id="6" creationId="{A64A78B8-8521-5699-5A1D-0A4236C4FFE2}"/>
          </ac:spMkLst>
        </pc:spChg>
      </pc:sldChg>
      <pc:sldChg chg="modSp mod">
        <pc:chgData name="Maarten G Lansberg" userId="e7706217-1df8-4af2-8828-2cb05699f20d" providerId="ADAL" clId="{91C61F2B-FE70-52D6-A2B3-57541319D8DD}" dt="2026-05-21T13:44:42.100" v="3176"/>
        <pc:sldMkLst>
          <pc:docMk/>
          <pc:sldMk cId="902231156" sldId="337"/>
        </pc:sldMkLst>
        <pc:spChg chg="mod">
          <ac:chgData name="Maarten G Lansberg" userId="e7706217-1df8-4af2-8828-2cb05699f20d" providerId="ADAL" clId="{91C61F2B-FE70-52D6-A2B3-57541319D8DD}" dt="2026-05-18T17:27:55.310" v="88" actId="403"/>
          <ac:spMkLst>
            <pc:docMk/>
            <pc:sldMk cId="902231156" sldId="337"/>
            <ac:spMk id="2" creationId="{F6A0D7BE-D6F1-83E8-9F30-280988796840}"/>
          </ac:spMkLst>
        </pc:spChg>
        <pc:graphicFrameChg chg="mod">
          <ac:chgData name="Maarten G Lansberg" userId="e7706217-1df8-4af2-8828-2cb05699f20d" providerId="ADAL" clId="{91C61F2B-FE70-52D6-A2B3-57541319D8DD}" dt="2026-05-21T13:44:42.100" v="3176"/>
          <ac:graphicFrameMkLst>
            <pc:docMk/>
            <pc:sldMk cId="902231156" sldId="337"/>
            <ac:graphicFrameMk id="6" creationId="{198B6A45-F0E3-4FE3-AE36-28FA45DAAB05}"/>
          </ac:graphicFrameMkLst>
        </pc:graphicFrameChg>
      </pc:sldChg>
      <pc:sldChg chg="modSp del mod">
        <pc:chgData name="Maarten G Lansberg" userId="e7706217-1df8-4af2-8828-2cb05699f20d" providerId="ADAL" clId="{91C61F2B-FE70-52D6-A2B3-57541319D8DD}" dt="2026-05-20T22:29:21.673" v="1500" actId="2696"/>
        <pc:sldMkLst>
          <pc:docMk/>
          <pc:sldMk cId="354459791" sldId="338"/>
        </pc:sldMkLst>
      </pc:sldChg>
      <pc:sldChg chg="modSp mod">
        <pc:chgData name="Maarten G Lansberg" userId="e7706217-1df8-4af2-8828-2cb05699f20d" providerId="ADAL" clId="{91C61F2B-FE70-52D6-A2B3-57541319D8DD}" dt="2026-05-18T17:29:07.625" v="127" actId="404"/>
        <pc:sldMkLst>
          <pc:docMk/>
          <pc:sldMk cId="3995804712" sldId="340"/>
        </pc:sldMkLst>
        <pc:spChg chg="mod">
          <ac:chgData name="Maarten G Lansberg" userId="e7706217-1df8-4af2-8828-2cb05699f20d" providerId="ADAL" clId="{91C61F2B-FE70-52D6-A2B3-57541319D8DD}" dt="2026-05-18T17:29:07.625" v="127" actId="404"/>
          <ac:spMkLst>
            <pc:docMk/>
            <pc:sldMk cId="3995804712" sldId="340"/>
            <ac:spMk id="2" creationId="{FE41ECAB-22C0-0B27-ADD4-196351EDE978}"/>
          </ac:spMkLst>
        </pc:spChg>
      </pc:sldChg>
      <pc:sldChg chg="modSp mod">
        <pc:chgData name="Maarten G Lansberg" userId="e7706217-1df8-4af2-8828-2cb05699f20d" providerId="ADAL" clId="{91C61F2B-FE70-52D6-A2B3-57541319D8DD}" dt="2026-05-20T22:26:05.356" v="1493"/>
        <pc:sldMkLst>
          <pc:docMk/>
          <pc:sldMk cId="1807912494" sldId="341"/>
        </pc:sldMkLst>
        <pc:spChg chg="mod">
          <ac:chgData name="Maarten G Lansberg" userId="e7706217-1df8-4af2-8828-2cb05699f20d" providerId="ADAL" clId="{91C61F2B-FE70-52D6-A2B3-57541319D8DD}" dt="2026-05-18T17:28:00.077" v="89" actId="403"/>
          <ac:spMkLst>
            <pc:docMk/>
            <pc:sldMk cId="1807912494" sldId="341"/>
            <ac:spMk id="2" creationId="{8D15DF0A-F24C-0FF3-7DF8-65A8E6B02CA4}"/>
          </ac:spMkLst>
        </pc:spChg>
        <pc:graphicFrameChg chg="mod">
          <ac:chgData name="Maarten G Lansberg" userId="e7706217-1df8-4af2-8828-2cb05699f20d" providerId="ADAL" clId="{91C61F2B-FE70-52D6-A2B3-57541319D8DD}" dt="2026-05-20T22:26:05.356" v="1493"/>
          <ac:graphicFrameMkLst>
            <pc:docMk/>
            <pc:sldMk cId="1807912494" sldId="341"/>
            <ac:graphicFrameMk id="6" creationId="{C5016D41-4141-9A48-16D6-D7014F3A0026}"/>
          </ac:graphicFrameMkLst>
        </pc:graphicFrameChg>
      </pc:sldChg>
      <pc:sldChg chg="modSp mod">
        <pc:chgData name="Maarten G Lansberg" userId="e7706217-1df8-4af2-8828-2cb05699f20d" providerId="ADAL" clId="{91C61F2B-FE70-52D6-A2B3-57541319D8DD}" dt="2026-05-18T17:29:03.343" v="126" actId="404"/>
        <pc:sldMkLst>
          <pc:docMk/>
          <pc:sldMk cId="2362530319" sldId="342"/>
        </pc:sldMkLst>
        <pc:spChg chg="mod">
          <ac:chgData name="Maarten G Lansberg" userId="e7706217-1df8-4af2-8828-2cb05699f20d" providerId="ADAL" clId="{91C61F2B-FE70-52D6-A2B3-57541319D8DD}" dt="2026-05-18T17:29:03.343" v="126" actId="404"/>
          <ac:spMkLst>
            <pc:docMk/>
            <pc:sldMk cId="2362530319" sldId="342"/>
            <ac:spMk id="2" creationId="{546A52AC-79D0-F970-6451-C5B5D2C5EF98}"/>
          </ac:spMkLst>
        </pc:spChg>
      </pc:sldChg>
      <pc:sldChg chg="modSp mod modAnim">
        <pc:chgData name="Maarten G Lansberg" userId="e7706217-1df8-4af2-8828-2cb05699f20d" providerId="ADAL" clId="{91C61F2B-FE70-52D6-A2B3-57541319D8DD}" dt="2026-05-20T22:44:47.528" v="1876" actId="20577"/>
        <pc:sldMkLst>
          <pc:docMk/>
          <pc:sldMk cId="2240566475" sldId="350"/>
        </pc:sldMkLst>
        <pc:spChg chg="mod">
          <ac:chgData name="Maarten G Lansberg" userId="e7706217-1df8-4af2-8828-2cb05699f20d" providerId="ADAL" clId="{91C61F2B-FE70-52D6-A2B3-57541319D8DD}" dt="2026-05-18T17:29:53.141" v="136" actId="404"/>
          <ac:spMkLst>
            <pc:docMk/>
            <pc:sldMk cId="2240566475" sldId="350"/>
            <ac:spMk id="2" creationId="{42F54457-E75C-AB6C-C1CA-9D8572366FD6}"/>
          </ac:spMkLst>
        </pc:spChg>
        <pc:spChg chg="mod">
          <ac:chgData name="Maarten G Lansberg" userId="e7706217-1df8-4af2-8828-2cb05699f20d" providerId="ADAL" clId="{91C61F2B-FE70-52D6-A2B3-57541319D8DD}" dt="2026-05-20T22:44:47.528" v="1876" actId="20577"/>
          <ac:spMkLst>
            <pc:docMk/>
            <pc:sldMk cId="2240566475" sldId="350"/>
            <ac:spMk id="3" creationId="{49D6A89C-C31C-828A-5A7D-C768EC4D16B1}"/>
          </ac:spMkLst>
        </pc:spChg>
      </pc:sldChg>
      <pc:sldChg chg="modSp mod modAnim">
        <pc:chgData name="Maarten G Lansberg" userId="e7706217-1df8-4af2-8828-2cb05699f20d" providerId="ADAL" clId="{91C61F2B-FE70-52D6-A2B3-57541319D8DD}" dt="2026-05-21T05:12:54.785" v="3133"/>
        <pc:sldMkLst>
          <pc:docMk/>
          <pc:sldMk cId="4115279548" sldId="351"/>
        </pc:sldMkLst>
        <pc:spChg chg="mod">
          <ac:chgData name="Maarten G Lansberg" userId="e7706217-1df8-4af2-8828-2cb05699f20d" providerId="ADAL" clId="{91C61F2B-FE70-52D6-A2B3-57541319D8DD}" dt="2026-05-20T23:15:16.261" v="2517" actId="403"/>
          <ac:spMkLst>
            <pc:docMk/>
            <pc:sldMk cId="4115279548" sldId="351"/>
            <ac:spMk id="2" creationId="{F66BE0B5-58AE-E568-CFB6-057724EAE20A}"/>
          </ac:spMkLst>
        </pc:spChg>
        <pc:spChg chg="mod">
          <ac:chgData name="Maarten G Lansberg" userId="e7706217-1df8-4af2-8828-2cb05699f20d" providerId="ADAL" clId="{91C61F2B-FE70-52D6-A2B3-57541319D8DD}" dt="2026-05-20T23:24:04.502" v="2710" actId="27636"/>
          <ac:spMkLst>
            <pc:docMk/>
            <pc:sldMk cId="4115279548" sldId="351"/>
            <ac:spMk id="3" creationId="{91AE98B9-9F9B-6194-C8D7-1D28148E3FED}"/>
          </ac:spMkLst>
        </pc:spChg>
      </pc:sldChg>
      <pc:sldChg chg="modSp mod ord">
        <pc:chgData name="Maarten G Lansberg" userId="e7706217-1df8-4af2-8828-2cb05699f20d" providerId="ADAL" clId="{91C61F2B-FE70-52D6-A2B3-57541319D8DD}" dt="2026-05-20T23:16:23.946" v="2523" actId="403"/>
        <pc:sldMkLst>
          <pc:docMk/>
          <pc:sldMk cId="2279677786" sldId="352"/>
        </pc:sldMkLst>
        <pc:spChg chg="mod">
          <ac:chgData name="Maarten G Lansberg" userId="e7706217-1df8-4af2-8828-2cb05699f20d" providerId="ADAL" clId="{91C61F2B-FE70-52D6-A2B3-57541319D8DD}" dt="2026-05-20T23:16:23.946" v="2523" actId="403"/>
          <ac:spMkLst>
            <pc:docMk/>
            <pc:sldMk cId="2279677786" sldId="352"/>
            <ac:spMk id="2" creationId="{DE68D857-059D-BF8D-FA80-EA7919B7E899}"/>
          </ac:spMkLst>
        </pc:spChg>
      </pc:sldChg>
      <pc:sldChg chg="modSp mod">
        <pc:chgData name="Maarten G Lansberg" userId="e7706217-1df8-4af2-8828-2cb05699f20d" providerId="ADAL" clId="{91C61F2B-FE70-52D6-A2B3-57541319D8DD}" dt="2026-05-18T18:26:04.611" v="691" actId="20577"/>
        <pc:sldMkLst>
          <pc:docMk/>
          <pc:sldMk cId="1416202054" sldId="353"/>
        </pc:sldMkLst>
        <pc:spChg chg="mod">
          <ac:chgData name="Maarten G Lansberg" userId="e7706217-1df8-4af2-8828-2cb05699f20d" providerId="ADAL" clId="{91C61F2B-FE70-52D6-A2B3-57541319D8DD}" dt="2026-05-18T18:26:04.611" v="691" actId="20577"/>
          <ac:spMkLst>
            <pc:docMk/>
            <pc:sldMk cId="1416202054" sldId="353"/>
            <ac:spMk id="2" creationId="{70F344E5-F3E0-4289-C9F2-A100BD309088}"/>
          </ac:spMkLst>
        </pc:spChg>
        <pc:spChg chg="mod">
          <ac:chgData name="Maarten G Lansberg" userId="e7706217-1df8-4af2-8828-2cb05699f20d" providerId="ADAL" clId="{91C61F2B-FE70-52D6-A2B3-57541319D8DD}" dt="2026-05-18T18:25:41.437" v="678" actId="20577"/>
          <ac:spMkLst>
            <pc:docMk/>
            <pc:sldMk cId="1416202054" sldId="353"/>
            <ac:spMk id="3" creationId="{D308D77E-F3F9-9874-DA0A-D55D30A4AA2A}"/>
          </ac:spMkLst>
        </pc:spChg>
      </pc:sldChg>
      <pc:sldChg chg="modSp mod">
        <pc:chgData name="Maarten G Lansberg" userId="e7706217-1df8-4af2-8828-2cb05699f20d" providerId="ADAL" clId="{91C61F2B-FE70-52D6-A2B3-57541319D8DD}" dt="2026-05-18T17:30:49.056" v="148" actId="404"/>
        <pc:sldMkLst>
          <pc:docMk/>
          <pc:sldMk cId="2899065256" sldId="354"/>
        </pc:sldMkLst>
        <pc:spChg chg="mod">
          <ac:chgData name="Maarten G Lansberg" userId="e7706217-1df8-4af2-8828-2cb05699f20d" providerId="ADAL" clId="{91C61F2B-FE70-52D6-A2B3-57541319D8DD}" dt="2026-05-18T17:30:49.056" v="148" actId="404"/>
          <ac:spMkLst>
            <pc:docMk/>
            <pc:sldMk cId="2899065256" sldId="354"/>
            <ac:spMk id="2" creationId="{2D15902A-67FE-0353-9AA0-D757BABA7115}"/>
          </ac:spMkLst>
        </pc:spChg>
      </pc:sldChg>
      <pc:sldChg chg="modSp mod">
        <pc:chgData name="Maarten G Lansberg" userId="e7706217-1df8-4af2-8828-2cb05699f20d" providerId="ADAL" clId="{91C61F2B-FE70-52D6-A2B3-57541319D8DD}" dt="2026-05-18T17:30:52.972" v="149" actId="404"/>
        <pc:sldMkLst>
          <pc:docMk/>
          <pc:sldMk cId="3508114412" sldId="355"/>
        </pc:sldMkLst>
        <pc:spChg chg="mod">
          <ac:chgData name="Maarten G Lansberg" userId="e7706217-1df8-4af2-8828-2cb05699f20d" providerId="ADAL" clId="{91C61F2B-FE70-52D6-A2B3-57541319D8DD}" dt="2026-05-18T17:30:52.972" v="149" actId="404"/>
          <ac:spMkLst>
            <pc:docMk/>
            <pc:sldMk cId="3508114412" sldId="355"/>
            <ac:spMk id="2" creationId="{0A954F0E-DCC3-10FE-FC6A-CB0A2398318A}"/>
          </ac:spMkLst>
        </pc:spChg>
      </pc:sldChg>
      <pc:sldChg chg="modSp mod">
        <pc:chgData name="Maarten G Lansberg" userId="e7706217-1df8-4af2-8828-2cb05699f20d" providerId="ADAL" clId="{91C61F2B-FE70-52D6-A2B3-57541319D8DD}" dt="2026-05-18T17:30:39.268" v="146" actId="404"/>
        <pc:sldMkLst>
          <pc:docMk/>
          <pc:sldMk cId="1754284467" sldId="356"/>
        </pc:sldMkLst>
        <pc:spChg chg="mod">
          <ac:chgData name="Maarten G Lansberg" userId="e7706217-1df8-4af2-8828-2cb05699f20d" providerId="ADAL" clId="{91C61F2B-FE70-52D6-A2B3-57541319D8DD}" dt="2026-05-18T17:30:39.268" v="146" actId="404"/>
          <ac:spMkLst>
            <pc:docMk/>
            <pc:sldMk cId="1754284467" sldId="356"/>
            <ac:spMk id="2" creationId="{06DA85EF-9503-7865-5195-72134664C6E5}"/>
          </ac:spMkLst>
        </pc:spChg>
      </pc:sldChg>
      <pc:sldChg chg="modSp mod ord modAnim">
        <pc:chgData name="Maarten G Lansberg" userId="e7706217-1df8-4af2-8828-2cb05699f20d" providerId="ADAL" clId="{91C61F2B-FE70-52D6-A2B3-57541319D8DD}" dt="2026-05-20T23:37:29.264" v="3062" actId="14100"/>
        <pc:sldMkLst>
          <pc:docMk/>
          <pc:sldMk cId="435040912" sldId="357"/>
        </pc:sldMkLst>
        <pc:spChg chg="mod">
          <ac:chgData name="Maarten G Lansberg" userId="e7706217-1df8-4af2-8828-2cb05699f20d" providerId="ADAL" clId="{91C61F2B-FE70-52D6-A2B3-57541319D8DD}" dt="2026-05-20T23:27:23.245" v="2792" actId="404"/>
          <ac:spMkLst>
            <pc:docMk/>
            <pc:sldMk cId="435040912" sldId="357"/>
            <ac:spMk id="2" creationId="{50ABF4A3-55B1-6954-F3AC-57573B99E9A8}"/>
          </ac:spMkLst>
        </pc:spChg>
        <pc:spChg chg="mod">
          <ac:chgData name="Maarten G Lansberg" userId="e7706217-1df8-4af2-8828-2cb05699f20d" providerId="ADAL" clId="{91C61F2B-FE70-52D6-A2B3-57541319D8DD}" dt="2026-05-20T23:37:29.264" v="3062" actId="14100"/>
          <ac:spMkLst>
            <pc:docMk/>
            <pc:sldMk cId="435040912" sldId="357"/>
            <ac:spMk id="3" creationId="{5244B19E-F4CB-1CDB-3E6D-9ACD85097A73}"/>
          </ac:spMkLst>
        </pc:spChg>
      </pc:sldChg>
      <pc:sldChg chg="modSp mod modAnim">
        <pc:chgData name="Maarten G Lansberg" userId="e7706217-1df8-4af2-8828-2cb05699f20d" providerId="ADAL" clId="{91C61F2B-FE70-52D6-A2B3-57541319D8DD}" dt="2026-05-20T22:55:12.971" v="2120" actId="20577"/>
        <pc:sldMkLst>
          <pc:docMk/>
          <pc:sldMk cId="2240143276" sldId="358"/>
        </pc:sldMkLst>
        <pc:spChg chg="mod">
          <ac:chgData name="Maarten G Lansberg" userId="e7706217-1df8-4af2-8828-2cb05699f20d" providerId="ADAL" clId="{91C61F2B-FE70-52D6-A2B3-57541319D8DD}" dt="2026-05-18T17:29:56.727" v="137" actId="404"/>
          <ac:spMkLst>
            <pc:docMk/>
            <pc:sldMk cId="2240143276" sldId="358"/>
            <ac:spMk id="2" creationId="{6F61D25F-49EA-8B0A-7252-FC76C95B2333}"/>
          </ac:spMkLst>
        </pc:spChg>
        <pc:spChg chg="mod">
          <ac:chgData name="Maarten G Lansberg" userId="e7706217-1df8-4af2-8828-2cb05699f20d" providerId="ADAL" clId="{91C61F2B-FE70-52D6-A2B3-57541319D8DD}" dt="2026-05-20T22:55:12.971" v="2120" actId="20577"/>
          <ac:spMkLst>
            <pc:docMk/>
            <pc:sldMk cId="2240143276" sldId="358"/>
            <ac:spMk id="3" creationId="{CA341D0F-D382-98E7-E7E4-860DBDA55D34}"/>
          </ac:spMkLst>
        </pc:spChg>
      </pc:sldChg>
      <pc:sldChg chg="modSp mod">
        <pc:chgData name="Maarten G Lansberg" userId="e7706217-1df8-4af2-8828-2cb05699f20d" providerId="ADAL" clId="{91C61F2B-FE70-52D6-A2B3-57541319D8DD}" dt="2026-05-18T17:30:44.805" v="147" actId="404"/>
        <pc:sldMkLst>
          <pc:docMk/>
          <pc:sldMk cId="4168394542" sldId="359"/>
        </pc:sldMkLst>
        <pc:spChg chg="mod">
          <ac:chgData name="Maarten G Lansberg" userId="e7706217-1df8-4af2-8828-2cb05699f20d" providerId="ADAL" clId="{91C61F2B-FE70-52D6-A2B3-57541319D8DD}" dt="2026-05-18T17:30:44.805" v="147" actId="404"/>
          <ac:spMkLst>
            <pc:docMk/>
            <pc:sldMk cId="4168394542" sldId="359"/>
            <ac:spMk id="2" creationId="{041C918A-A3A5-4CF2-0FC0-CEB9966A5356}"/>
          </ac:spMkLst>
        </pc:spChg>
      </pc:sldChg>
      <pc:sldChg chg="addSp delSp modSp mod setBg modAnim">
        <pc:chgData name="Maarten G Lansberg" userId="e7706217-1df8-4af2-8828-2cb05699f20d" providerId="ADAL" clId="{91C61F2B-FE70-52D6-A2B3-57541319D8DD}" dt="2026-05-21T16:32:45.096" v="3310" actId="5793"/>
        <pc:sldMkLst>
          <pc:docMk/>
          <pc:sldMk cId="387895816" sldId="361"/>
        </pc:sldMkLst>
        <pc:spChg chg="mod">
          <ac:chgData name="Maarten G Lansberg" userId="e7706217-1df8-4af2-8828-2cb05699f20d" providerId="ADAL" clId="{91C61F2B-FE70-52D6-A2B3-57541319D8DD}" dt="2026-05-20T22:05:11.923" v="1025" actId="26606"/>
          <ac:spMkLst>
            <pc:docMk/>
            <pc:sldMk cId="387895816" sldId="361"/>
            <ac:spMk id="2" creationId="{3C9BF018-B418-7F8C-579F-9429599D7793}"/>
          </ac:spMkLst>
        </pc:spChg>
        <pc:spChg chg="mod ord">
          <ac:chgData name="Maarten G Lansberg" userId="e7706217-1df8-4af2-8828-2cb05699f20d" providerId="ADAL" clId="{91C61F2B-FE70-52D6-A2B3-57541319D8DD}" dt="2026-05-21T16:32:45.096" v="3310" actId="5793"/>
          <ac:spMkLst>
            <pc:docMk/>
            <pc:sldMk cId="387895816" sldId="361"/>
            <ac:spMk id="3" creationId="{18B117E2-E1AA-82BD-AB9B-3E701D5746C2}"/>
          </ac:spMkLst>
        </pc:spChg>
        <pc:spChg chg="add del">
          <ac:chgData name="Maarten G Lansberg" userId="e7706217-1df8-4af2-8828-2cb05699f20d" providerId="ADAL" clId="{91C61F2B-FE70-52D6-A2B3-57541319D8DD}" dt="2026-05-20T22:05:11.915" v="1024" actId="26606"/>
          <ac:spMkLst>
            <pc:docMk/>
            <pc:sldMk cId="387895816" sldId="361"/>
            <ac:spMk id="11" creationId="{D4974D33-8DC5-464E-8C6D-BE58F0669C17}"/>
          </ac:spMkLst>
        </pc:spChg>
        <pc:spChg chg="add del">
          <ac:chgData name="Maarten G Lansberg" userId="e7706217-1df8-4af2-8828-2cb05699f20d" providerId="ADAL" clId="{91C61F2B-FE70-52D6-A2B3-57541319D8DD}" dt="2026-05-20T22:05:11.915" v="1024" actId="26606"/>
          <ac:spMkLst>
            <pc:docMk/>
            <pc:sldMk cId="387895816" sldId="361"/>
            <ac:spMk id="12" creationId="{F13C74B1-5B17-4795-BED0-7140497B445A}"/>
          </ac:spMkLst>
        </pc:spChg>
        <pc:spChg chg="add">
          <ac:chgData name="Maarten G Lansberg" userId="e7706217-1df8-4af2-8828-2cb05699f20d" providerId="ADAL" clId="{91C61F2B-FE70-52D6-A2B3-57541319D8DD}" dt="2026-05-20T22:05:11.923" v="1025" actId="26606"/>
          <ac:spMkLst>
            <pc:docMk/>
            <pc:sldMk cId="387895816" sldId="361"/>
            <ac:spMk id="13" creationId="{0007FE00-9498-4706-B255-6437B0252C02}"/>
          </ac:spMkLst>
        </pc:spChg>
        <pc:spChg chg="add">
          <ac:chgData name="Maarten G Lansberg" userId="e7706217-1df8-4af2-8828-2cb05699f20d" providerId="ADAL" clId="{91C61F2B-FE70-52D6-A2B3-57541319D8DD}" dt="2026-05-20T22:05:11.923" v="1025" actId="26606"/>
          <ac:spMkLst>
            <pc:docMk/>
            <pc:sldMk cId="387895816" sldId="361"/>
            <ac:spMk id="14" creationId="{2EB492CD-616E-47F8-933B-5E2D952A0593}"/>
          </ac:spMkLst>
        </pc:spChg>
        <pc:spChg chg="add">
          <ac:chgData name="Maarten G Lansberg" userId="e7706217-1df8-4af2-8828-2cb05699f20d" providerId="ADAL" clId="{91C61F2B-FE70-52D6-A2B3-57541319D8DD}" dt="2026-05-20T22:05:11.923" v="1025" actId="26606"/>
          <ac:spMkLst>
            <pc:docMk/>
            <pc:sldMk cId="387895816" sldId="361"/>
            <ac:spMk id="15" creationId="{59383CF9-23B5-4335-9B21-1791C4CF1C75}"/>
          </ac:spMkLst>
        </pc:spChg>
        <pc:picChg chg="add mod">
          <ac:chgData name="Maarten G Lansberg" userId="e7706217-1df8-4af2-8828-2cb05699f20d" providerId="ADAL" clId="{91C61F2B-FE70-52D6-A2B3-57541319D8DD}" dt="2026-05-20T22:05:11.923" v="1025" actId="26606"/>
          <ac:picMkLst>
            <pc:docMk/>
            <pc:sldMk cId="387895816" sldId="361"/>
            <ac:picMk id="4" creationId="{70FE42D1-1EC6-5A86-A723-650EC80000AB}"/>
          </ac:picMkLst>
        </pc:picChg>
        <pc:cxnChg chg="add del">
          <ac:chgData name="Maarten G Lansberg" userId="e7706217-1df8-4af2-8828-2cb05699f20d" providerId="ADAL" clId="{91C61F2B-FE70-52D6-A2B3-57541319D8DD}" dt="2026-05-20T22:05:07.979" v="1022" actId="26606"/>
          <ac:cxnSpMkLst>
            <pc:docMk/>
            <pc:sldMk cId="387895816" sldId="361"/>
            <ac:cxnSpMk id="9" creationId="{1503BFE4-729B-D9D0-C17B-501E6AF1127A}"/>
          </ac:cxnSpMkLst>
        </pc:cxnChg>
      </pc:sldChg>
      <pc:sldChg chg="modSp mod">
        <pc:chgData name="Maarten G Lansberg" userId="e7706217-1df8-4af2-8828-2cb05699f20d" providerId="ADAL" clId="{91C61F2B-FE70-52D6-A2B3-57541319D8DD}" dt="2026-05-18T17:27:03.677" v="80" actId="404"/>
        <pc:sldMkLst>
          <pc:docMk/>
          <pc:sldMk cId="892804943" sldId="362"/>
        </pc:sldMkLst>
        <pc:spChg chg="mod">
          <ac:chgData name="Maarten G Lansberg" userId="e7706217-1df8-4af2-8828-2cb05699f20d" providerId="ADAL" clId="{91C61F2B-FE70-52D6-A2B3-57541319D8DD}" dt="2026-05-18T17:27:03.677" v="80" actId="404"/>
          <ac:spMkLst>
            <pc:docMk/>
            <pc:sldMk cId="892804943" sldId="362"/>
            <ac:spMk id="2" creationId="{CE2FE7C4-8DFA-8D53-B001-4AB82292BE32}"/>
          </ac:spMkLst>
        </pc:spChg>
      </pc:sldChg>
      <pc:sldChg chg="modSp mod">
        <pc:chgData name="Maarten G Lansberg" userId="e7706217-1df8-4af2-8828-2cb05699f20d" providerId="ADAL" clId="{91C61F2B-FE70-52D6-A2B3-57541319D8DD}" dt="2026-05-20T22:15:24.964" v="1348" actId="27636"/>
        <pc:sldMkLst>
          <pc:docMk/>
          <pc:sldMk cId="2483902124" sldId="363"/>
        </pc:sldMkLst>
        <pc:spChg chg="mod">
          <ac:chgData name="Maarten G Lansberg" userId="e7706217-1df8-4af2-8828-2cb05699f20d" providerId="ADAL" clId="{91C61F2B-FE70-52D6-A2B3-57541319D8DD}" dt="2026-05-20T22:15:24.964" v="1348" actId="27636"/>
          <ac:spMkLst>
            <pc:docMk/>
            <pc:sldMk cId="2483902124" sldId="363"/>
            <ac:spMk id="12" creationId="{E26E4EB7-9E62-2681-DD70-6B226E794EF6}"/>
          </ac:spMkLst>
        </pc:spChg>
      </pc:sldChg>
      <pc:sldChg chg="modSp mod">
        <pc:chgData name="Maarten G Lansberg" userId="e7706217-1df8-4af2-8828-2cb05699f20d" providerId="ADAL" clId="{91C61F2B-FE70-52D6-A2B3-57541319D8DD}" dt="2026-05-20T22:26:52.536" v="1495" actId="1076"/>
        <pc:sldMkLst>
          <pc:docMk/>
          <pc:sldMk cId="1253111804" sldId="364"/>
        </pc:sldMkLst>
        <pc:spChg chg="mod">
          <ac:chgData name="Maarten G Lansberg" userId="e7706217-1df8-4af2-8828-2cb05699f20d" providerId="ADAL" clId="{91C61F2B-FE70-52D6-A2B3-57541319D8DD}" dt="2026-05-18T17:28:05.040" v="90" actId="404"/>
          <ac:spMkLst>
            <pc:docMk/>
            <pc:sldMk cId="1253111804" sldId="364"/>
            <ac:spMk id="2" creationId="{E45BDFF4-DCBA-EC5B-FF2A-C42ABA82C436}"/>
          </ac:spMkLst>
        </pc:spChg>
        <pc:spChg chg="mod">
          <ac:chgData name="Maarten G Lansberg" userId="e7706217-1df8-4af2-8828-2cb05699f20d" providerId="ADAL" clId="{91C61F2B-FE70-52D6-A2B3-57541319D8DD}" dt="2026-05-20T22:26:52.536" v="1495" actId="1076"/>
          <ac:spMkLst>
            <pc:docMk/>
            <pc:sldMk cId="1253111804" sldId="364"/>
            <ac:spMk id="4" creationId="{B9919C10-492B-9BC7-C40E-FEC136E25CA8}"/>
          </ac:spMkLst>
        </pc:spChg>
        <pc:picChg chg="mod modCrop">
          <ac:chgData name="Maarten G Lansberg" userId="e7706217-1df8-4af2-8828-2cb05699f20d" providerId="ADAL" clId="{91C61F2B-FE70-52D6-A2B3-57541319D8DD}" dt="2026-05-20T22:26:52.536" v="1495" actId="1076"/>
          <ac:picMkLst>
            <pc:docMk/>
            <pc:sldMk cId="1253111804" sldId="364"/>
            <ac:picMk id="5" creationId="{62ADBC96-5373-A296-B802-FF241E6F2432}"/>
          </ac:picMkLst>
        </pc:picChg>
        <pc:picChg chg="mod">
          <ac:chgData name="Maarten G Lansberg" userId="e7706217-1df8-4af2-8828-2cb05699f20d" providerId="ADAL" clId="{91C61F2B-FE70-52D6-A2B3-57541319D8DD}" dt="2026-05-20T22:26:52.536" v="1495" actId="1076"/>
          <ac:picMkLst>
            <pc:docMk/>
            <pc:sldMk cId="1253111804" sldId="364"/>
            <ac:picMk id="6" creationId="{50BA69DF-7156-34F5-00C4-3143ACDCD3A7}"/>
          </ac:picMkLst>
        </pc:picChg>
      </pc:sldChg>
      <pc:sldChg chg="modSp mod">
        <pc:chgData name="Maarten G Lansberg" userId="e7706217-1df8-4af2-8828-2cb05699f20d" providerId="ADAL" clId="{91C61F2B-FE70-52D6-A2B3-57541319D8DD}" dt="2026-05-18T17:29:36.442" v="133" actId="404"/>
        <pc:sldMkLst>
          <pc:docMk/>
          <pc:sldMk cId="148393852" sldId="365"/>
        </pc:sldMkLst>
        <pc:spChg chg="mod">
          <ac:chgData name="Maarten G Lansberg" userId="e7706217-1df8-4af2-8828-2cb05699f20d" providerId="ADAL" clId="{91C61F2B-FE70-52D6-A2B3-57541319D8DD}" dt="2026-05-18T17:29:36.442" v="133" actId="404"/>
          <ac:spMkLst>
            <pc:docMk/>
            <pc:sldMk cId="148393852" sldId="365"/>
            <ac:spMk id="2" creationId="{250A03A2-7224-7509-FC14-F151131FCF7E}"/>
          </ac:spMkLst>
        </pc:spChg>
      </pc:sldChg>
      <pc:sldChg chg="modSp mod modCm">
        <pc:chgData name="Maarten G Lansberg" userId="e7706217-1df8-4af2-8828-2cb05699f20d" providerId="ADAL" clId="{91C61F2B-FE70-52D6-A2B3-57541319D8DD}" dt="2026-05-20T23:15:02.077" v="2515" actId="14100"/>
        <pc:sldMkLst>
          <pc:docMk/>
          <pc:sldMk cId="27786393" sldId="366"/>
        </pc:sldMkLst>
        <pc:spChg chg="mod">
          <ac:chgData name="Maarten G Lansberg" userId="e7706217-1df8-4af2-8828-2cb05699f20d" providerId="ADAL" clId="{91C61F2B-FE70-52D6-A2B3-57541319D8DD}" dt="2026-05-20T23:15:02.077" v="2515" actId="14100"/>
          <ac:spMkLst>
            <pc:docMk/>
            <pc:sldMk cId="27786393" sldId="366"/>
            <ac:spMk id="2" creationId="{551F13AA-78BD-14A8-917D-FEB43F36CBA5}"/>
          </ac:spMkLst>
        </pc:spChg>
        <pc:spChg chg="mod">
          <ac:chgData name="Maarten G Lansberg" userId="e7706217-1df8-4af2-8828-2cb05699f20d" providerId="ADAL" clId="{91C61F2B-FE70-52D6-A2B3-57541319D8DD}" dt="2026-05-20T23:03:53.591" v="2342" actId="20577"/>
          <ac:spMkLst>
            <pc:docMk/>
            <pc:sldMk cId="27786393" sldId="366"/>
            <ac:spMk id="3" creationId="{9A9CBE88-280C-E7C0-B2AD-84F59313DB39}"/>
          </ac:spMkLst>
        </pc:spChg>
        <pc:extLst>
          <p:ext xmlns:p="http://schemas.openxmlformats.org/presentationml/2006/main" uri="{D6D511B9-2390-475A-947B-AFAB55BFBCF1}">
            <pc226:cmChg xmlns:pc226="http://schemas.microsoft.com/office/powerpoint/2022/06/main/command" chg="mod">
              <pc226:chgData name="Maarten G Lansberg" userId="e7706217-1df8-4af2-8828-2cb05699f20d" providerId="ADAL" clId="{91C61F2B-FE70-52D6-A2B3-57541319D8DD}" dt="2026-05-20T23:03:53.591" v="2342" actId="20577"/>
              <pc2:cmMkLst xmlns:pc2="http://schemas.microsoft.com/office/powerpoint/2019/9/main/command">
                <pc:docMk/>
                <pc:sldMk cId="27786393" sldId="366"/>
                <pc2:cmMk id="{55FB212C-39E5-4B75-853A-101EB9F40615}"/>
              </pc2:cmMkLst>
            </pc226:cmChg>
          </p:ext>
        </pc:extLst>
      </pc:sldChg>
      <pc:sldChg chg="modSp mod modAnim">
        <pc:chgData name="Maarten G Lansberg" userId="e7706217-1df8-4af2-8828-2cb05699f20d" providerId="ADAL" clId="{91C61F2B-FE70-52D6-A2B3-57541319D8DD}" dt="2026-05-21T05:11:54.496" v="3131"/>
        <pc:sldMkLst>
          <pc:docMk/>
          <pc:sldMk cId="1898036058" sldId="370"/>
        </pc:sldMkLst>
        <pc:spChg chg="mod">
          <ac:chgData name="Maarten G Lansberg" userId="e7706217-1df8-4af2-8828-2cb05699f20d" providerId="ADAL" clId="{91C61F2B-FE70-52D6-A2B3-57541319D8DD}" dt="2026-05-18T17:29:40.325" v="134" actId="404"/>
          <ac:spMkLst>
            <pc:docMk/>
            <pc:sldMk cId="1898036058" sldId="370"/>
            <ac:spMk id="2" creationId="{6029597A-6906-AC2B-01C1-053066AE46CC}"/>
          </ac:spMkLst>
        </pc:spChg>
        <pc:spChg chg="mod">
          <ac:chgData name="Maarten G Lansberg" userId="e7706217-1df8-4af2-8828-2cb05699f20d" providerId="ADAL" clId="{91C61F2B-FE70-52D6-A2B3-57541319D8DD}" dt="2026-05-20T22:42:24.546" v="1809" actId="20577"/>
          <ac:spMkLst>
            <pc:docMk/>
            <pc:sldMk cId="1898036058" sldId="370"/>
            <ac:spMk id="3" creationId="{06F7CB3B-4364-D93F-3329-1A71C766BCDC}"/>
          </ac:spMkLst>
        </pc:spChg>
      </pc:sldChg>
      <pc:sldChg chg="modSp del mod">
        <pc:chgData name="Maarten G Lansberg" userId="e7706217-1df8-4af2-8828-2cb05699f20d" providerId="ADAL" clId="{91C61F2B-FE70-52D6-A2B3-57541319D8DD}" dt="2026-05-20T23:16:53.396" v="2524" actId="2696"/>
        <pc:sldMkLst>
          <pc:docMk/>
          <pc:sldMk cId="3520157257" sldId="372"/>
        </pc:sldMkLst>
      </pc:sldChg>
      <pc:sldChg chg="modSp mod modAnim">
        <pc:chgData name="Maarten G Lansberg" userId="e7706217-1df8-4af2-8828-2cb05699f20d" providerId="ADAL" clId="{91C61F2B-FE70-52D6-A2B3-57541319D8DD}" dt="2026-05-20T23:39:57.139" v="3066" actId="20577"/>
        <pc:sldMkLst>
          <pc:docMk/>
          <pc:sldMk cId="4137186157" sldId="374"/>
        </pc:sldMkLst>
        <pc:spChg chg="mod">
          <ac:chgData name="Maarten G Lansberg" userId="e7706217-1df8-4af2-8828-2cb05699f20d" providerId="ADAL" clId="{91C61F2B-FE70-52D6-A2B3-57541319D8DD}" dt="2026-05-20T22:13:53.300" v="1344" actId="20577"/>
          <ac:spMkLst>
            <pc:docMk/>
            <pc:sldMk cId="4137186157" sldId="374"/>
            <ac:spMk id="2" creationId="{6D64AD61-B413-687C-F502-71FBE352A08D}"/>
          </ac:spMkLst>
        </pc:spChg>
        <pc:spChg chg="mod">
          <ac:chgData name="Maarten G Lansberg" userId="e7706217-1df8-4af2-8828-2cb05699f20d" providerId="ADAL" clId="{91C61F2B-FE70-52D6-A2B3-57541319D8DD}" dt="2026-05-20T23:39:57.139" v="3066" actId="20577"/>
          <ac:spMkLst>
            <pc:docMk/>
            <pc:sldMk cId="4137186157" sldId="374"/>
            <ac:spMk id="3" creationId="{00000000-0000-0000-0000-000000000000}"/>
          </ac:spMkLst>
        </pc:spChg>
      </pc:sldChg>
      <pc:sldChg chg="modSp add mod">
        <pc:chgData name="Maarten G Lansberg" userId="e7706217-1df8-4af2-8828-2cb05699f20d" providerId="ADAL" clId="{91C61F2B-FE70-52D6-A2B3-57541319D8DD}" dt="2026-05-18T16:58:19.690" v="9"/>
        <pc:sldMkLst>
          <pc:docMk/>
          <pc:sldMk cId="4066224550" sldId="379"/>
        </pc:sldMkLst>
        <pc:spChg chg="mod">
          <ac:chgData name="Maarten G Lansberg" userId="e7706217-1df8-4af2-8828-2cb05699f20d" providerId="ADAL" clId="{91C61F2B-FE70-52D6-A2B3-57541319D8DD}" dt="2026-05-18T16:58:19.690" v="9"/>
          <ac:spMkLst>
            <pc:docMk/>
            <pc:sldMk cId="4066224550" sldId="379"/>
            <ac:spMk id="12" creationId="{4AE8E7D9-B7AA-73F2-6C65-AEAC4957D57B}"/>
          </ac:spMkLst>
        </pc:spChg>
        <pc:spChg chg="mod">
          <ac:chgData name="Maarten G Lansberg" userId="e7706217-1df8-4af2-8828-2cb05699f20d" providerId="ADAL" clId="{91C61F2B-FE70-52D6-A2B3-57541319D8DD}" dt="2026-05-18T16:58:06.877" v="8" actId="20577"/>
          <ac:spMkLst>
            <pc:docMk/>
            <pc:sldMk cId="4066224550" sldId="379"/>
            <ac:spMk id="17" creationId="{7EB88B9C-3B21-6C67-E41D-96356A0D4A90}"/>
          </ac:spMkLst>
        </pc:spChg>
      </pc:sldChg>
      <pc:sldChg chg="addSp modSp new mod modClrScheme modAnim chgLayout">
        <pc:chgData name="Maarten G Lansberg" userId="e7706217-1df8-4af2-8828-2cb05699f20d" providerId="ADAL" clId="{91C61F2B-FE70-52D6-A2B3-57541319D8DD}" dt="2026-05-20T23:38:38.894" v="3064"/>
        <pc:sldMkLst>
          <pc:docMk/>
          <pc:sldMk cId="3350604471" sldId="380"/>
        </pc:sldMkLst>
        <pc:spChg chg="add mod">
          <ac:chgData name="Maarten G Lansberg" userId="e7706217-1df8-4af2-8828-2cb05699f20d" providerId="ADAL" clId="{91C61F2B-FE70-52D6-A2B3-57541319D8DD}" dt="2026-05-18T18:31:09.936" v="703" actId="20577"/>
          <ac:spMkLst>
            <pc:docMk/>
            <pc:sldMk cId="3350604471" sldId="380"/>
            <ac:spMk id="2" creationId="{38AF4CA4-FE4E-6751-22AA-C23F27780E36}"/>
          </ac:spMkLst>
        </pc:spChg>
        <pc:spChg chg="add mod">
          <ac:chgData name="Maarten G Lansberg" userId="e7706217-1df8-4af2-8828-2cb05699f20d" providerId="ADAL" clId="{91C61F2B-FE70-52D6-A2B3-57541319D8DD}" dt="2026-05-20T22:59:46.625" v="2321" actId="313"/>
          <ac:spMkLst>
            <pc:docMk/>
            <pc:sldMk cId="3350604471" sldId="380"/>
            <ac:spMk id="3" creationId="{38211875-AF0D-83B5-AF0E-CF52701B2561}"/>
          </ac:spMkLst>
        </pc:spChg>
      </pc:sldChg>
      <pc:sldChg chg="add">
        <pc:chgData name="Maarten G Lansberg" userId="e7706217-1df8-4af2-8828-2cb05699f20d" providerId="ADAL" clId="{91C61F2B-FE70-52D6-A2B3-57541319D8DD}" dt="2026-05-21T15:18:48.075" v="3242" actId="2890"/>
        <pc:sldMkLst>
          <pc:docMk/>
          <pc:sldMk cId="1922845602" sldId="381"/>
        </pc:sldMkLst>
      </pc:sldChg>
      <pc:sldChg chg="addSp delSp modSp add mod setBg delAnim modAnim">
        <pc:chgData name="Maarten G Lansberg" userId="e7706217-1df8-4af2-8828-2cb05699f20d" providerId="ADAL" clId="{91C61F2B-FE70-52D6-A2B3-57541319D8DD}" dt="2026-05-21T15:42:45.727" v="3299"/>
        <pc:sldMkLst>
          <pc:docMk/>
          <pc:sldMk cId="1094458954" sldId="382"/>
        </pc:sldMkLst>
        <pc:picChg chg="del">
          <ac:chgData name="Maarten G Lansberg" userId="e7706217-1df8-4af2-8828-2cb05699f20d" providerId="ADAL" clId="{91C61F2B-FE70-52D6-A2B3-57541319D8DD}" dt="2026-05-21T15:34:30.841" v="3274" actId="478"/>
          <ac:picMkLst>
            <pc:docMk/>
            <pc:sldMk cId="1094458954" sldId="382"/>
            <ac:picMk id="3" creationId="{80CF6500-C75E-9238-D833-32F7CFE7A400}"/>
          </ac:picMkLst>
        </pc:picChg>
        <pc:picChg chg="add mod modCrop">
          <ac:chgData name="Maarten G Lansberg" userId="e7706217-1df8-4af2-8828-2cb05699f20d" providerId="ADAL" clId="{91C61F2B-FE70-52D6-A2B3-57541319D8DD}" dt="2026-05-21T15:40:56.043" v="3297"/>
          <ac:picMkLst>
            <pc:docMk/>
            <pc:sldMk cId="1094458954" sldId="382"/>
            <ac:picMk id="4" creationId="{55DA9586-7E20-4899-12C7-2A42131995A6}"/>
          </ac:picMkLst>
        </pc:picChg>
      </pc:sldChg>
    </pc:docChg>
  </pc:docChgLst>
  <pc:docChgLst>
    <pc:chgData name="Sheth, Kevin" userId="S::kevin.sheth@yale.edu::78f62197-4764-4eee-8ef5-cf16bc6579ea" providerId="AD" clId="Web-{BF77836E-60F2-516F-84CD-1B2338CFFAC5}"/>
    <pc:docChg chg="mod">
      <pc:chgData name="Sheth, Kevin" userId="S::kevin.sheth@yale.edu::78f62197-4764-4eee-8ef5-cf16bc6579ea" providerId="AD" clId="Web-{BF77836E-60F2-516F-84CD-1B2338CFFAC5}" dt="2026-05-12T15:12:28.025" v="0"/>
      <pc:docMkLst>
        <pc:docMk/>
      </pc:docMkLst>
    </pc:docChg>
  </pc:docChgLst>
  <pc:docChgLst>
    <pc:chgData name="Sheth, Kevin" userId="S::kevin.sheth@yale.edu::78f62197-4764-4eee-8ef5-cf16bc6579ea" providerId="AD" clId="Web-{08186162-84F9-2221-FD6F-8157071E5158}"/>
    <pc:docChg chg="delSld modSld modSection">
      <pc:chgData name="Sheth, Kevin" userId="S::kevin.sheth@yale.edu::78f62197-4764-4eee-8ef5-cf16bc6579ea" providerId="AD" clId="Web-{08186162-84F9-2221-FD6F-8157071E5158}" dt="2026-05-19T01:06:28.839" v="852" actId="20577"/>
      <pc:docMkLst>
        <pc:docMk/>
      </pc:docMkLst>
      <pc:sldChg chg="modSp">
        <pc:chgData name="Sheth, Kevin" userId="S::kevin.sheth@yale.edu::78f62197-4764-4eee-8ef5-cf16bc6579ea" providerId="AD" clId="Web-{08186162-84F9-2221-FD6F-8157071E5158}" dt="2026-05-19T00:51:46.224" v="74"/>
        <pc:sldMkLst>
          <pc:docMk/>
          <pc:sldMk cId="3543423470" sldId="273"/>
        </pc:sldMkLst>
        <pc:graphicFrameChg chg="mod modGraphic">
          <ac:chgData name="Sheth, Kevin" userId="S::kevin.sheth@yale.edu::78f62197-4764-4eee-8ef5-cf16bc6579ea" providerId="AD" clId="Web-{08186162-84F9-2221-FD6F-8157071E5158}" dt="2026-05-19T00:51:46.224" v="74"/>
          <ac:graphicFrameMkLst>
            <pc:docMk/>
            <pc:sldMk cId="3543423470" sldId="273"/>
            <ac:graphicFrameMk id="3" creationId="{C12718FF-47C0-AE1C-D98C-1FBD9614B09F}"/>
          </ac:graphicFrameMkLst>
        </pc:graphicFrameChg>
      </pc:sldChg>
      <pc:sldChg chg="modSp">
        <pc:chgData name="Sheth, Kevin" userId="S::kevin.sheth@yale.edu::78f62197-4764-4eee-8ef5-cf16bc6579ea" providerId="AD" clId="Web-{08186162-84F9-2221-FD6F-8157071E5158}" dt="2026-05-19T00:58:02.987" v="305" actId="20577"/>
        <pc:sldMkLst>
          <pc:docMk/>
          <pc:sldMk cId="1703321068" sldId="276"/>
        </pc:sldMkLst>
        <pc:spChg chg="mod">
          <ac:chgData name="Sheth, Kevin" userId="S::kevin.sheth@yale.edu::78f62197-4764-4eee-8ef5-cf16bc6579ea" providerId="AD" clId="Web-{08186162-84F9-2221-FD6F-8157071E5158}" dt="2026-05-19T00:58:02.987" v="305" actId="20577"/>
          <ac:spMkLst>
            <pc:docMk/>
            <pc:sldMk cId="1703321068" sldId="276"/>
            <ac:spMk id="7" creationId="{CC12B302-8D16-8AB8-379B-D6BA9A01088C}"/>
          </ac:spMkLst>
        </pc:spChg>
      </pc:sldChg>
      <pc:sldChg chg="modSp delAnim">
        <pc:chgData name="Sheth, Kevin" userId="S::kevin.sheth@yale.edu::78f62197-4764-4eee-8ef5-cf16bc6579ea" providerId="AD" clId="Web-{08186162-84F9-2221-FD6F-8157071E5158}" dt="2026-05-19T01:00:32.170" v="406"/>
        <pc:sldMkLst>
          <pc:docMk/>
          <pc:sldMk cId="337525412" sldId="277"/>
        </pc:sldMkLst>
        <pc:spChg chg="mod">
          <ac:chgData name="Sheth, Kevin" userId="S::kevin.sheth@yale.edu::78f62197-4764-4eee-8ef5-cf16bc6579ea" providerId="AD" clId="Web-{08186162-84F9-2221-FD6F-8157071E5158}" dt="2026-05-19T01:00:32.061" v="405" actId="20577"/>
          <ac:spMkLst>
            <pc:docMk/>
            <pc:sldMk cId="337525412" sldId="277"/>
            <ac:spMk id="7" creationId="{2A51F111-1AC9-FC61-8418-E1375D2A74E5}"/>
          </ac:spMkLst>
        </pc:spChg>
      </pc:sldChg>
      <pc:sldChg chg="modSp">
        <pc:chgData name="Sheth, Kevin" userId="S::kevin.sheth@yale.edu::78f62197-4764-4eee-8ef5-cf16bc6579ea" providerId="AD" clId="Web-{08186162-84F9-2221-FD6F-8157071E5158}" dt="2026-05-19T01:06:15.931" v="851" actId="20577"/>
        <pc:sldMkLst>
          <pc:docMk/>
          <pc:sldMk cId="2240566475" sldId="350"/>
        </pc:sldMkLst>
        <pc:spChg chg="mod">
          <ac:chgData name="Sheth, Kevin" userId="S::kevin.sheth@yale.edu::78f62197-4764-4eee-8ef5-cf16bc6579ea" providerId="AD" clId="Web-{08186162-84F9-2221-FD6F-8157071E5158}" dt="2026-05-19T01:06:15.931" v="851" actId="20577"/>
          <ac:spMkLst>
            <pc:docMk/>
            <pc:sldMk cId="2240566475" sldId="350"/>
            <ac:spMk id="3" creationId="{49D6A89C-C31C-828A-5A7D-C768EC4D16B1}"/>
          </ac:spMkLst>
        </pc:spChg>
      </pc:sldChg>
      <pc:sldChg chg="modSp">
        <pc:chgData name="Sheth, Kevin" userId="S::kevin.sheth@yale.edu::78f62197-4764-4eee-8ef5-cf16bc6579ea" providerId="AD" clId="Web-{08186162-84F9-2221-FD6F-8157071E5158}" dt="2026-05-19T01:06:28.839" v="852" actId="20577"/>
        <pc:sldMkLst>
          <pc:docMk/>
          <pc:sldMk cId="2240143276" sldId="358"/>
        </pc:sldMkLst>
        <pc:spChg chg="mod">
          <ac:chgData name="Sheth, Kevin" userId="S::kevin.sheth@yale.edu::78f62197-4764-4eee-8ef5-cf16bc6579ea" providerId="AD" clId="Web-{08186162-84F9-2221-FD6F-8157071E5158}" dt="2026-05-19T01:06:28.839" v="852" actId="20577"/>
          <ac:spMkLst>
            <pc:docMk/>
            <pc:sldMk cId="2240143276" sldId="358"/>
            <ac:spMk id="3" creationId="{CA341D0F-D382-98E7-E7E4-860DBDA55D34}"/>
          </ac:spMkLst>
        </pc:spChg>
      </pc:sldChg>
      <pc:sldChg chg="modSp">
        <pc:chgData name="Sheth, Kevin" userId="S::kevin.sheth@yale.edu::78f62197-4764-4eee-8ef5-cf16bc6579ea" providerId="AD" clId="Web-{08186162-84F9-2221-FD6F-8157071E5158}" dt="2026-05-19T00:49:26.322" v="35" actId="20577"/>
        <pc:sldMkLst>
          <pc:docMk/>
          <pc:sldMk cId="2483902124" sldId="363"/>
        </pc:sldMkLst>
        <pc:spChg chg="mod">
          <ac:chgData name="Sheth, Kevin" userId="S::kevin.sheth@yale.edu::78f62197-4764-4eee-8ef5-cf16bc6579ea" providerId="AD" clId="Web-{08186162-84F9-2221-FD6F-8157071E5158}" dt="2026-05-19T00:49:26.322" v="35" actId="20577"/>
          <ac:spMkLst>
            <pc:docMk/>
            <pc:sldMk cId="2483902124" sldId="363"/>
            <ac:spMk id="12" creationId="{E26E4EB7-9E62-2681-DD70-6B226E794EF6}"/>
          </ac:spMkLst>
        </pc:spChg>
      </pc:sldChg>
      <pc:sldChg chg="modSp">
        <pc:chgData name="Sheth, Kevin" userId="S::kevin.sheth@yale.edu::78f62197-4764-4eee-8ef5-cf16bc6579ea" providerId="AD" clId="Web-{08186162-84F9-2221-FD6F-8157071E5158}" dt="2026-05-19T01:01:22.440" v="410" actId="20577"/>
        <pc:sldMkLst>
          <pc:docMk/>
          <pc:sldMk cId="148393852" sldId="365"/>
        </pc:sldMkLst>
        <pc:spChg chg="mod">
          <ac:chgData name="Sheth, Kevin" userId="S::kevin.sheth@yale.edu::78f62197-4764-4eee-8ef5-cf16bc6579ea" providerId="AD" clId="Web-{08186162-84F9-2221-FD6F-8157071E5158}" dt="2026-05-19T01:01:22.440" v="410" actId="20577"/>
          <ac:spMkLst>
            <pc:docMk/>
            <pc:sldMk cId="148393852" sldId="365"/>
            <ac:spMk id="3" creationId="{78DC3842-989A-FE53-494B-F839D924CA25}"/>
          </ac:spMkLst>
        </pc:spChg>
      </pc:sldChg>
      <pc:sldChg chg="modSp modCm">
        <pc:chgData name="Sheth, Kevin" userId="S::kevin.sheth@yale.edu::78f62197-4764-4eee-8ef5-cf16bc6579ea" providerId="AD" clId="Web-{08186162-84F9-2221-FD6F-8157071E5158}" dt="2026-05-19T01:02:14.413" v="459" actId="20577"/>
        <pc:sldMkLst>
          <pc:docMk/>
          <pc:sldMk cId="1898036058" sldId="370"/>
        </pc:sldMkLst>
        <pc:spChg chg="mod">
          <ac:chgData name="Sheth, Kevin" userId="S::kevin.sheth@yale.edu::78f62197-4764-4eee-8ef5-cf16bc6579ea" providerId="AD" clId="Web-{08186162-84F9-2221-FD6F-8157071E5158}" dt="2026-05-19T01:02:14.413" v="459" actId="20577"/>
          <ac:spMkLst>
            <pc:docMk/>
            <pc:sldMk cId="1898036058" sldId="370"/>
            <ac:spMk id="3" creationId="{06F7CB3B-4364-D93F-3329-1A71C766BCDC}"/>
          </ac:spMkLst>
        </pc:spChg>
        <pc:extLst>
          <p:ext xmlns:p="http://schemas.openxmlformats.org/presentationml/2006/main" uri="{D6D511B9-2390-475A-947B-AFAB55BFBCF1}">
            <pc226:cmChg xmlns:pc226="http://schemas.microsoft.com/office/powerpoint/2022/06/main/command" chg="mod">
              <pc226:chgData name="Sheth, Kevin" userId="S::kevin.sheth@yale.edu::78f62197-4764-4eee-8ef5-cf16bc6579ea" providerId="AD" clId="Web-{08186162-84F9-2221-FD6F-8157071E5158}" dt="2026-05-19T01:02:06.146" v="458" actId="20577"/>
              <pc2:cmMkLst xmlns:pc2="http://schemas.microsoft.com/office/powerpoint/2019/9/main/command">
                <pc:docMk/>
                <pc:sldMk cId="1898036058" sldId="370"/>
                <pc2:cmMk id="{E8C4A5F2-62A7-4F0E-AD6B-7CB78BECF6E7}"/>
              </pc2:cmMkLst>
            </pc226:cmChg>
          </p:ext>
        </pc:extLst>
      </pc:sldChg>
    </pc:docChg>
  </pc:docChgLst>
  <pc:docChgLst>
    <pc:chgData name="Hibbard, Nora (hibbarna)" userId="S::hibbarna_ucmail.uc.edu#ext#@yaleedu.onmicrosoft.com::cb774684-4600-41d9-b1ec-542a9d5d750d" providerId="AD" clId="Web-{B372164F-804F-101B-7159-29ACD9A40DDA}"/>
    <pc:docChg chg="modSld">
      <pc:chgData name="Hibbard, Nora (hibbarna)" userId="S::hibbarna_ucmail.uc.edu#ext#@yaleedu.onmicrosoft.com::cb774684-4600-41d9-b1ec-542a9d5d750d" providerId="AD" clId="Web-{B372164F-804F-101B-7159-29ACD9A40DDA}" dt="2026-05-20T20:19:32.550" v="50" actId="20577"/>
      <pc:docMkLst>
        <pc:docMk/>
      </pc:docMkLst>
      <pc:sldChg chg="modSp">
        <pc:chgData name="Hibbard, Nora (hibbarna)" userId="S::hibbarna_ucmail.uc.edu#ext#@yaleedu.onmicrosoft.com::cb774684-4600-41d9-b1ec-542a9d5d750d" providerId="AD" clId="Web-{B372164F-804F-101B-7159-29ACD9A40DDA}" dt="2026-05-20T20:17:08.925" v="14" actId="20577"/>
        <pc:sldMkLst>
          <pc:docMk/>
          <pc:sldMk cId="387895816" sldId="361"/>
        </pc:sldMkLst>
        <pc:spChg chg="mod">
          <ac:chgData name="Hibbard, Nora (hibbarna)" userId="S::hibbarna_ucmail.uc.edu#ext#@yaleedu.onmicrosoft.com::cb774684-4600-41d9-b1ec-542a9d5d750d" providerId="AD" clId="Web-{B372164F-804F-101B-7159-29ACD9A40DDA}" dt="2026-05-20T20:17:08.925" v="14" actId="20577"/>
          <ac:spMkLst>
            <pc:docMk/>
            <pc:sldMk cId="387895816" sldId="361"/>
            <ac:spMk id="3" creationId="{18B117E2-E1AA-82BD-AB9B-3E701D5746C2}"/>
          </ac:spMkLst>
        </pc:spChg>
      </pc:sldChg>
      <pc:sldChg chg="modSp">
        <pc:chgData name="Hibbard, Nora (hibbarna)" userId="S::hibbarna_ucmail.uc.edu#ext#@yaleedu.onmicrosoft.com::cb774684-4600-41d9-b1ec-542a9d5d750d" providerId="AD" clId="Web-{B372164F-804F-101B-7159-29ACD9A40DDA}" dt="2026-05-20T20:19:32.550" v="50" actId="20577"/>
        <pc:sldMkLst>
          <pc:docMk/>
          <pc:sldMk cId="3350604471" sldId="380"/>
        </pc:sldMkLst>
        <pc:spChg chg="mod">
          <ac:chgData name="Hibbard, Nora (hibbarna)" userId="S::hibbarna_ucmail.uc.edu#ext#@yaleedu.onmicrosoft.com::cb774684-4600-41d9-b1ec-542a9d5d750d" providerId="AD" clId="Web-{B372164F-804F-101B-7159-29ACD9A40DDA}" dt="2026-05-20T20:19:32.550" v="50" actId="20577"/>
          <ac:spMkLst>
            <pc:docMk/>
            <pc:sldMk cId="3350604471" sldId="380"/>
            <ac:spMk id="3" creationId="{38211875-AF0D-83B5-AF0E-CF52701B2561}"/>
          </ac:spMkLst>
        </pc:spChg>
      </pc:sldChg>
    </pc:docChg>
  </pc:docChgLst>
  <pc:docChgLst>
    <pc:chgData name="Stephanie M Kemp" userId="S::skemp_stanford.edu#ext#@yaleedu.onmicrosoft.com::0ac08dfd-72ae-434c-95ac-a547f420a044" providerId="AD" clId="Web-{6A18A469-F00B-FEAF-4B7B-54991369692E}"/>
    <pc:docChg chg="modSld">
      <pc:chgData name="Stephanie M Kemp" userId="S::skemp_stanford.edu#ext#@yaleedu.onmicrosoft.com::0ac08dfd-72ae-434c-95ac-a547f420a044" providerId="AD" clId="Web-{6A18A469-F00B-FEAF-4B7B-54991369692E}" dt="2026-05-19T13:12:15.322" v="139"/>
      <pc:docMkLst>
        <pc:docMk/>
      </pc:docMkLst>
      <pc:sldChg chg="modSp">
        <pc:chgData name="Stephanie M Kemp" userId="S::skemp_stanford.edu#ext#@yaleedu.onmicrosoft.com::0ac08dfd-72ae-434c-95ac-a547f420a044" providerId="AD" clId="Web-{6A18A469-F00B-FEAF-4B7B-54991369692E}" dt="2026-05-19T13:12:15.322" v="139"/>
        <pc:sldMkLst>
          <pc:docMk/>
          <pc:sldMk cId="3543423470" sldId="273"/>
        </pc:sldMkLst>
        <pc:graphicFrameChg chg="mod modGraphic">
          <ac:chgData name="Stephanie M Kemp" userId="S::skemp_stanford.edu#ext#@yaleedu.onmicrosoft.com::0ac08dfd-72ae-434c-95ac-a547f420a044" providerId="AD" clId="Web-{6A18A469-F00B-FEAF-4B7B-54991369692E}" dt="2026-05-19T13:12:15.322" v="139"/>
          <ac:graphicFrameMkLst>
            <pc:docMk/>
            <pc:sldMk cId="3543423470" sldId="273"/>
            <ac:graphicFrameMk id="3" creationId="{C12718FF-47C0-AE1C-D98C-1FBD9614B09F}"/>
          </ac:graphicFrameMkLst>
        </pc:graphicFrameChg>
      </pc:sldChg>
      <pc:sldChg chg="modSp">
        <pc:chgData name="Stephanie M Kemp" userId="S::skemp_stanford.edu#ext#@yaleedu.onmicrosoft.com::0ac08dfd-72ae-434c-95ac-a547f420a044" providerId="AD" clId="Web-{6A18A469-F00B-FEAF-4B7B-54991369692E}" dt="2026-05-19T13:03:20.067" v="36" actId="20577"/>
        <pc:sldMkLst>
          <pc:docMk/>
          <pc:sldMk cId="1703321068" sldId="276"/>
        </pc:sldMkLst>
        <pc:spChg chg="mod">
          <ac:chgData name="Stephanie M Kemp" userId="S::skemp_stanford.edu#ext#@yaleedu.onmicrosoft.com::0ac08dfd-72ae-434c-95ac-a547f420a044" providerId="AD" clId="Web-{6A18A469-F00B-FEAF-4B7B-54991369692E}" dt="2026-05-19T13:03:20.067" v="36" actId="20577"/>
          <ac:spMkLst>
            <pc:docMk/>
            <pc:sldMk cId="1703321068" sldId="276"/>
            <ac:spMk id="7" creationId="{CC12B302-8D16-8AB8-379B-D6BA9A01088C}"/>
          </ac:spMkLst>
        </pc:spChg>
      </pc:sldChg>
      <pc:sldChg chg="modSp">
        <pc:chgData name="Stephanie M Kemp" userId="S::skemp_stanford.edu#ext#@yaleedu.onmicrosoft.com::0ac08dfd-72ae-434c-95ac-a547f420a044" providerId="AD" clId="Web-{6A18A469-F00B-FEAF-4B7B-54991369692E}" dt="2026-05-19T13:05:48.897" v="52" actId="20577"/>
        <pc:sldMkLst>
          <pc:docMk/>
          <pc:sldMk cId="337525412" sldId="277"/>
        </pc:sldMkLst>
        <pc:spChg chg="mod">
          <ac:chgData name="Stephanie M Kemp" userId="S::skemp_stanford.edu#ext#@yaleedu.onmicrosoft.com::0ac08dfd-72ae-434c-95ac-a547f420a044" providerId="AD" clId="Web-{6A18A469-F00B-FEAF-4B7B-54991369692E}" dt="2026-05-19T13:05:48.897" v="52" actId="20577"/>
          <ac:spMkLst>
            <pc:docMk/>
            <pc:sldMk cId="337525412" sldId="277"/>
            <ac:spMk id="7" creationId="{2A51F111-1AC9-FC61-8418-E1375D2A74E5}"/>
          </ac:spMkLst>
        </pc:spChg>
      </pc:sldChg>
      <pc:sldChg chg="modSp">
        <pc:chgData name="Stephanie M Kemp" userId="S::skemp_stanford.edu#ext#@yaleedu.onmicrosoft.com::0ac08dfd-72ae-434c-95ac-a547f420a044" providerId="AD" clId="Web-{6A18A469-F00B-FEAF-4B7B-54991369692E}" dt="2026-05-19T13:09:16.383" v="97" actId="14100"/>
        <pc:sldMkLst>
          <pc:docMk/>
          <pc:sldMk cId="4115279548" sldId="351"/>
        </pc:sldMkLst>
        <pc:spChg chg="mod">
          <ac:chgData name="Stephanie M Kemp" userId="S::skemp_stanford.edu#ext#@yaleedu.onmicrosoft.com::0ac08dfd-72ae-434c-95ac-a547f420a044" providerId="AD" clId="Web-{6A18A469-F00B-FEAF-4B7B-54991369692E}" dt="2026-05-19T13:09:16.383" v="97" actId="14100"/>
          <ac:spMkLst>
            <pc:docMk/>
            <pc:sldMk cId="4115279548" sldId="351"/>
            <ac:spMk id="2" creationId="{F66BE0B5-58AE-E568-CFB6-057724EAE20A}"/>
          </ac:spMkLst>
        </pc:spChg>
      </pc:sldChg>
      <pc:sldChg chg="modSp">
        <pc:chgData name="Stephanie M Kemp" userId="S::skemp_stanford.edu#ext#@yaleedu.onmicrosoft.com::0ac08dfd-72ae-434c-95ac-a547f420a044" providerId="AD" clId="Web-{6A18A469-F00B-FEAF-4B7B-54991369692E}" dt="2026-05-19T13:11:02.290" v="116" actId="20577"/>
        <pc:sldMkLst>
          <pc:docMk/>
          <pc:sldMk cId="2279677786" sldId="352"/>
        </pc:sldMkLst>
        <pc:spChg chg="mod">
          <ac:chgData name="Stephanie M Kemp" userId="S::skemp_stanford.edu#ext#@yaleedu.onmicrosoft.com::0ac08dfd-72ae-434c-95ac-a547f420a044" providerId="AD" clId="Web-{6A18A469-F00B-FEAF-4B7B-54991369692E}" dt="2026-05-19T13:10:39.931" v="113" actId="14100"/>
          <ac:spMkLst>
            <pc:docMk/>
            <pc:sldMk cId="2279677786" sldId="352"/>
            <ac:spMk id="2" creationId="{DE68D857-059D-BF8D-FA80-EA7919B7E899}"/>
          </ac:spMkLst>
        </pc:spChg>
        <pc:spChg chg="mod">
          <ac:chgData name="Stephanie M Kemp" userId="S::skemp_stanford.edu#ext#@yaleedu.onmicrosoft.com::0ac08dfd-72ae-434c-95ac-a547f420a044" providerId="AD" clId="Web-{6A18A469-F00B-FEAF-4B7B-54991369692E}" dt="2026-05-19T13:11:02.290" v="116" actId="20577"/>
          <ac:spMkLst>
            <pc:docMk/>
            <pc:sldMk cId="2279677786" sldId="352"/>
            <ac:spMk id="3" creationId="{804FDFE7-3214-ECDC-BBA3-CD7E29BCF69B}"/>
          </ac:spMkLst>
        </pc:spChg>
      </pc:sldChg>
      <pc:sldChg chg="modSp modCm">
        <pc:chgData name="Stephanie M Kemp" userId="S::skemp_stanford.edu#ext#@yaleedu.onmicrosoft.com::0ac08dfd-72ae-434c-95ac-a547f420a044" providerId="AD" clId="Web-{6A18A469-F00B-FEAF-4B7B-54991369692E}" dt="2026-05-19T13:11:35.665" v="127" actId="20577"/>
        <pc:sldMkLst>
          <pc:docMk/>
          <pc:sldMk cId="435040912" sldId="357"/>
        </pc:sldMkLst>
        <pc:spChg chg="mod">
          <ac:chgData name="Stephanie M Kemp" userId="S::skemp_stanford.edu#ext#@yaleedu.onmicrosoft.com::0ac08dfd-72ae-434c-95ac-a547f420a044" providerId="AD" clId="Web-{6A18A469-F00B-FEAF-4B7B-54991369692E}" dt="2026-05-19T13:11:17.165" v="121" actId="20577"/>
          <ac:spMkLst>
            <pc:docMk/>
            <pc:sldMk cId="435040912" sldId="357"/>
            <ac:spMk id="2" creationId="{50ABF4A3-55B1-6954-F3AC-57573B99E9A8}"/>
          </ac:spMkLst>
        </pc:spChg>
        <pc:spChg chg="mod">
          <ac:chgData name="Stephanie M Kemp" userId="S::skemp_stanford.edu#ext#@yaleedu.onmicrosoft.com::0ac08dfd-72ae-434c-95ac-a547f420a044" providerId="AD" clId="Web-{6A18A469-F00B-FEAF-4B7B-54991369692E}" dt="2026-05-19T13:11:35.665" v="127" actId="20577"/>
          <ac:spMkLst>
            <pc:docMk/>
            <pc:sldMk cId="435040912" sldId="357"/>
            <ac:spMk id="3" creationId="{5244B19E-F4CB-1CDB-3E6D-9ACD85097A73}"/>
          </ac:spMkLst>
        </pc:spChg>
        <pc:extLst>
          <p:ext xmlns:p="http://schemas.openxmlformats.org/presentationml/2006/main" uri="{D6D511B9-2390-475A-947B-AFAB55BFBCF1}">
            <pc226:cmChg xmlns:pc226="http://schemas.microsoft.com/office/powerpoint/2022/06/main/command" chg="mod">
              <pc226:chgData name="Stephanie M Kemp" userId="S::skemp_stanford.edu#ext#@yaleedu.onmicrosoft.com::0ac08dfd-72ae-434c-95ac-a547f420a044" providerId="AD" clId="Web-{6A18A469-F00B-FEAF-4B7B-54991369692E}" dt="2026-05-19T13:11:35.665" v="127" actId="20577"/>
              <pc2:cmMkLst xmlns:pc2="http://schemas.microsoft.com/office/powerpoint/2019/9/main/command">
                <pc:docMk/>
                <pc:sldMk cId="435040912" sldId="357"/>
                <pc2:cmMk id="{FBFCC439-49B0-4D49-9080-7F866BC79D1E}"/>
              </pc2:cmMkLst>
            </pc226:cmChg>
          </p:ext>
        </pc:extLst>
      </pc:sldChg>
      <pc:sldChg chg="modSp modCm">
        <pc:chgData name="Stephanie M Kemp" userId="S::skemp_stanford.edu#ext#@yaleedu.onmicrosoft.com::0ac08dfd-72ae-434c-95ac-a547f420a044" providerId="AD" clId="Web-{6A18A469-F00B-FEAF-4B7B-54991369692E}" dt="2026-05-19T13:08:50.211" v="91" actId="20577"/>
        <pc:sldMkLst>
          <pc:docMk/>
          <pc:sldMk cId="27786393" sldId="366"/>
        </pc:sldMkLst>
        <pc:spChg chg="mod">
          <ac:chgData name="Stephanie M Kemp" userId="S::skemp_stanford.edu#ext#@yaleedu.onmicrosoft.com::0ac08dfd-72ae-434c-95ac-a547f420a044" providerId="AD" clId="Web-{6A18A469-F00B-FEAF-4B7B-54991369692E}" dt="2026-05-19T13:08:00.148" v="84" actId="14100"/>
          <ac:spMkLst>
            <pc:docMk/>
            <pc:sldMk cId="27786393" sldId="366"/>
            <ac:spMk id="2" creationId="{551F13AA-78BD-14A8-917D-FEB43F36CBA5}"/>
          </ac:spMkLst>
        </pc:spChg>
        <pc:spChg chg="mod">
          <ac:chgData name="Stephanie M Kemp" userId="S::skemp_stanford.edu#ext#@yaleedu.onmicrosoft.com::0ac08dfd-72ae-434c-95ac-a547f420a044" providerId="AD" clId="Web-{6A18A469-F00B-FEAF-4B7B-54991369692E}" dt="2026-05-19T13:08:50.211" v="91" actId="20577"/>
          <ac:spMkLst>
            <pc:docMk/>
            <pc:sldMk cId="27786393" sldId="366"/>
            <ac:spMk id="3" creationId="{9A9CBE88-280C-E7C0-B2AD-84F59313DB39}"/>
          </ac:spMkLst>
        </pc:spChg>
        <pc:extLst>
          <p:ext xmlns:p="http://schemas.openxmlformats.org/presentationml/2006/main" uri="{D6D511B9-2390-475A-947B-AFAB55BFBCF1}">
            <pc226:cmChg xmlns:pc226="http://schemas.microsoft.com/office/powerpoint/2022/06/main/command" chg="mod">
              <pc226:chgData name="Stephanie M Kemp" userId="S::skemp_stanford.edu#ext#@yaleedu.onmicrosoft.com::0ac08dfd-72ae-434c-95ac-a547f420a044" providerId="AD" clId="Web-{6A18A469-F00B-FEAF-4B7B-54991369692E}" dt="2026-05-19T13:08:37.992" v="90" actId="20577"/>
              <pc2:cmMkLst xmlns:pc2="http://schemas.microsoft.com/office/powerpoint/2019/9/main/command">
                <pc:docMk/>
                <pc:sldMk cId="27786393" sldId="366"/>
                <pc2:cmMk id="{55FB212C-39E5-4B75-853A-101EB9F40615}"/>
              </pc2:cmMkLst>
            </pc226:cmChg>
            <pc226:cmChg xmlns:pc226="http://schemas.microsoft.com/office/powerpoint/2022/06/main/command" chg="mod">
              <pc226:chgData name="Stephanie M Kemp" userId="S::skemp_stanford.edu#ext#@yaleedu.onmicrosoft.com::0ac08dfd-72ae-434c-95ac-a547f420a044" providerId="AD" clId="Web-{6A18A469-F00B-FEAF-4B7B-54991369692E}" dt="2026-05-19T13:08:37.992" v="90" actId="20577"/>
              <pc2:cmMkLst xmlns:pc2="http://schemas.microsoft.com/office/powerpoint/2019/9/main/command">
                <pc:docMk/>
                <pc:sldMk cId="27786393" sldId="366"/>
                <pc2:cmMk id="{E12E5DEA-6347-4EDD-97F7-12F224C9B56B}"/>
              </pc2:cmMkLst>
            </pc226:cmChg>
          </p:ext>
        </pc:extLst>
      </pc:sldChg>
      <pc:sldChg chg="modSp">
        <pc:chgData name="Stephanie M Kemp" userId="S::skemp_stanford.edu#ext#@yaleedu.onmicrosoft.com::0ac08dfd-72ae-434c-95ac-a547f420a044" providerId="AD" clId="Web-{6A18A469-F00B-FEAF-4B7B-54991369692E}" dt="2026-05-19T13:08:07.820" v="87" actId="20577"/>
        <pc:sldMkLst>
          <pc:docMk/>
          <pc:sldMk cId="4280523633" sldId="375"/>
        </pc:sldMkLst>
        <pc:spChg chg="mod">
          <ac:chgData name="Stephanie M Kemp" userId="S::skemp_stanford.edu#ext#@yaleedu.onmicrosoft.com::0ac08dfd-72ae-434c-95ac-a547f420a044" providerId="AD" clId="Web-{6A18A469-F00B-FEAF-4B7B-54991369692E}" dt="2026-05-19T13:08:07.820" v="87" actId="20577"/>
          <ac:spMkLst>
            <pc:docMk/>
            <pc:sldMk cId="4280523633" sldId="375"/>
            <ac:spMk id="17" creationId="{A0DA3320-132B-0506-8FC4-C568905FA2CC}"/>
          </ac:spMkLst>
        </pc:spChg>
      </pc:sldChg>
    </pc:docChg>
  </pc:docChgLst>
  <pc:docChgLst>
    <pc:chgData name="Hibbard, Nora (hibbarna)" userId="S::hibbarna_ucmail.uc.edu#ext#@yaleedu.onmicrosoft.com::cb774684-4600-41d9-b1ec-542a9d5d750d" providerId="AD" clId="Web-{5A8AFDF2-85B1-7A75-12DB-46A1AFAF8836}"/>
    <pc:docChg chg="mod">
      <pc:chgData name="Hibbard, Nora (hibbarna)" userId="S::hibbarna_ucmail.uc.edu#ext#@yaleedu.onmicrosoft.com::cb774684-4600-41d9-b1ec-542a9d5d750d" providerId="AD" clId="Web-{5A8AFDF2-85B1-7A75-12DB-46A1AFAF8836}" dt="2026-05-12T15:37:18.544" v="0"/>
      <pc:docMkLst>
        <pc:docMk/>
      </pc:docMkLst>
    </pc:docChg>
  </pc:docChgLst>
  <pc:docChgLst>
    <pc:chgData name="Stephanie M Kemp" userId="S::skemp_stanford.edu#ext#@yaleedu.onmicrosoft.com::0ac08dfd-72ae-434c-95ac-a547f420a044" providerId="AD" clId="Web-{D7C5053C-817E-1981-9810-98F517326D52}"/>
    <pc:docChg chg="mod">
      <pc:chgData name="Stephanie M Kemp" userId="S::skemp_stanford.edu#ext#@yaleedu.onmicrosoft.com::0ac08dfd-72ae-434c-95ac-a547f420a044" providerId="AD" clId="Web-{D7C5053C-817E-1981-9810-98F517326D52}" dt="2026-05-12T16:24:59.544" v="0"/>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5400000" spcFirstLastPara="1" vertOverflow="ellipsis" wrap="square" anchor="ctr" anchorCtr="1"/>
          <a:lstStyle/>
          <a:p>
            <a:pPr>
              <a:defRPr sz="1862" b="0" i="0" u="none" strike="noStrike" kern="1200" spc="0" baseline="0">
                <a:solidFill>
                  <a:schemeClr val="tx1"/>
                </a:solidFill>
                <a:latin typeface="+mn-lt"/>
                <a:ea typeface="+mn-ea"/>
                <a:cs typeface="+mn-cs"/>
              </a:defRPr>
            </a:pPr>
            <a:r>
              <a:rPr lang="en-US" sz="2000" b="0" i="0" u="none" strike="noStrike" kern="1200" spc="0" baseline="0">
                <a:solidFill>
                  <a:srgbClr val="092487"/>
                </a:solidFill>
              </a:rPr>
              <a:t>Recurrent Stroke Relative Risk Reduction</a:t>
            </a:r>
          </a:p>
        </c:rich>
      </c:tx>
      <c:layout>
        <c:manualLayout>
          <c:xMode val="edge"/>
          <c:yMode val="edge"/>
          <c:x val="1.0325611472478983E-3"/>
          <c:y val="0.33361379880644521"/>
        </c:manualLayout>
      </c:layout>
      <c:overlay val="0"/>
      <c:spPr>
        <a:noFill/>
        <a:ln>
          <a:noFill/>
        </a:ln>
        <a:effectLst/>
      </c:spPr>
      <c:txPr>
        <a:bodyPr rot="-5400000" spcFirstLastPara="1" vertOverflow="ellipsis"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7350365171744836"/>
          <c:y val="0.14280205306965352"/>
          <c:w val="0.81321132412796227"/>
          <c:h val="0.80698994194429396"/>
        </c:manualLayout>
      </c:layout>
      <c:barChart>
        <c:barDir val="col"/>
        <c:grouping val="stacked"/>
        <c:varyColors val="0"/>
        <c:ser>
          <c:idx val="0"/>
          <c:order val="0"/>
          <c:tx>
            <c:strRef>
              <c:f>Sheet1!$B$1</c:f>
              <c:strCache>
                <c:ptCount val="1"/>
                <c:pt idx="0">
                  <c:v>Relative Risk Reduction</c:v>
                </c:pt>
              </c:strCache>
            </c:strRef>
          </c:tx>
          <c:spPr>
            <a:solidFill>
              <a:schemeClr val="accent1"/>
            </a:solidFill>
            <a:ln>
              <a:noFill/>
            </a:ln>
            <a:effectLst/>
          </c:spPr>
          <c:invertIfNegative val="0"/>
          <c:cat>
            <c:strRef>
              <c:f>Sheet1!$A$2:$A$5</c:f>
              <c:strCache>
                <c:ptCount val="4"/>
                <c:pt idx="0">
                  <c:v>Statin</c:v>
                </c:pt>
                <c:pt idx="1">
                  <c:v>ASA</c:v>
                </c:pt>
                <c:pt idx="2">
                  <c:v>Plavix</c:v>
                </c:pt>
                <c:pt idx="3">
                  <c:v>Can we do better?</c:v>
                </c:pt>
              </c:strCache>
            </c:strRef>
          </c:cat>
          <c:val>
            <c:numRef>
              <c:f>Sheet1!$B$2:$B$5</c:f>
              <c:numCache>
                <c:formatCode>0%</c:formatCode>
                <c:ptCount val="4"/>
                <c:pt idx="0">
                  <c:v>-0.2</c:v>
                </c:pt>
                <c:pt idx="1">
                  <c:v>-0.19</c:v>
                </c:pt>
                <c:pt idx="2" formatCode="0.00%">
                  <c:v>-0.26</c:v>
                </c:pt>
                <c:pt idx="3">
                  <c:v>0</c:v>
                </c:pt>
              </c:numCache>
            </c:numRef>
          </c:val>
          <c:extLst>
            <c:ext xmlns:c16="http://schemas.microsoft.com/office/drawing/2014/chart" uri="{C3380CC4-5D6E-409C-BE32-E72D297353CC}">
              <c16:uniqueId val="{00000000-AF4C-CC48-BC9A-1D673D493517}"/>
            </c:ext>
          </c:extLst>
        </c:ser>
        <c:dLbls>
          <c:showLegendKey val="0"/>
          <c:showVal val="0"/>
          <c:showCatName val="0"/>
          <c:showSerName val="0"/>
          <c:showPercent val="0"/>
          <c:showBubbleSize val="0"/>
        </c:dLbls>
        <c:gapWidth val="150"/>
        <c:overlap val="100"/>
        <c:axId val="1136211999"/>
        <c:axId val="106718896"/>
      </c:barChart>
      <c:catAx>
        <c:axId val="1136211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80FDEE"/>
                </a:solidFill>
                <a:latin typeface="+mn-lt"/>
                <a:ea typeface="+mn-ea"/>
                <a:cs typeface="+mn-cs"/>
              </a:defRPr>
            </a:pPr>
            <a:endParaRPr lang="en-US"/>
          </a:p>
        </c:txPr>
        <c:crossAx val="106718896"/>
        <c:crosses val="autoZero"/>
        <c:auto val="1"/>
        <c:lblAlgn val="ctr"/>
        <c:lblOffset val="100"/>
        <c:noMultiLvlLbl val="0"/>
      </c:catAx>
      <c:valAx>
        <c:axId val="106718896"/>
        <c:scaling>
          <c:orientation val="minMax"/>
          <c:min val="-0.6"/>
        </c:scaling>
        <c:delete val="0"/>
        <c:axPos val="l"/>
        <c:majorGridlines>
          <c:spPr>
            <a:ln w="9525" cap="flat" cmpd="sng" algn="ctr">
              <a:solidFill>
                <a:schemeClr val="tx1"/>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136211999"/>
        <c:crosses val="autoZero"/>
        <c:crossBetween val="between"/>
        <c:majorUnit val="0.2"/>
      </c:valAx>
      <c:spPr>
        <a:noFill/>
        <a:ln w="19050">
          <a:solidFill>
            <a:srgbClr val="092487"/>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5400000" spcFirstLastPara="1" vertOverflow="ellipsis" wrap="square" anchor="ctr" anchorCtr="1"/>
          <a:lstStyle/>
          <a:p>
            <a:pPr>
              <a:defRPr sz="1862" b="0" i="0" u="none" strike="noStrike" kern="1200" spc="0" baseline="0">
                <a:solidFill>
                  <a:srgbClr val="092487"/>
                </a:solidFill>
                <a:latin typeface="+mn-lt"/>
                <a:ea typeface="+mn-ea"/>
                <a:cs typeface="+mn-cs"/>
              </a:defRPr>
            </a:pPr>
            <a:r>
              <a:rPr lang="en-US" sz="2000">
                <a:solidFill>
                  <a:srgbClr val="092487"/>
                </a:solidFill>
              </a:rPr>
              <a:t>Recurrent Stroke Relative Risk</a:t>
            </a:r>
            <a:r>
              <a:rPr lang="en-US" sz="2000" baseline="0">
                <a:solidFill>
                  <a:srgbClr val="092487"/>
                </a:solidFill>
              </a:rPr>
              <a:t> </a:t>
            </a:r>
            <a:r>
              <a:rPr lang="en-US" sz="2000">
                <a:solidFill>
                  <a:srgbClr val="092487"/>
                </a:solidFill>
              </a:rPr>
              <a:t>Reduction</a:t>
            </a:r>
          </a:p>
        </c:rich>
      </c:tx>
      <c:layout>
        <c:manualLayout>
          <c:xMode val="edge"/>
          <c:yMode val="edge"/>
          <c:x val="2.2402906158469327E-3"/>
          <c:y val="0.34101969943963806"/>
        </c:manualLayout>
      </c:layout>
      <c:overlay val="0"/>
      <c:spPr>
        <a:noFill/>
        <a:ln>
          <a:noFill/>
        </a:ln>
        <a:effectLst/>
      </c:spPr>
      <c:txPr>
        <a:bodyPr rot="-5400000" spcFirstLastPara="1" vertOverflow="ellipsis" wrap="square" anchor="ctr" anchorCtr="1"/>
        <a:lstStyle/>
        <a:p>
          <a:pPr>
            <a:defRPr sz="1862" b="0" i="0" u="none" strike="noStrike" kern="1200" spc="0" baseline="0">
              <a:solidFill>
                <a:srgbClr val="092487"/>
              </a:solidFill>
              <a:latin typeface="+mn-lt"/>
              <a:ea typeface="+mn-ea"/>
              <a:cs typeface="+mn-cs"/>
            </a:defRPr>
          </a:pPr>
          <a:endParaRPr lang="en-US"/>
        </a:p>
      </c:txPr>
    </c:title>
    <c:autoTitleDeleted val="0"/>
    <c:plotArea>
      <c:layout>
        <c:manualLayout>
          <c:layoutTarget val="inner"/>
          <c:xMode val="edge"/>
          <c:yMode val="edge"/>
          <c:x val="0.17350365171744836"/>
          <c:y val="0.14280205306965352"/>
          <c:w val="0.81321132412796227"/>
          <c:h val="0.80698994194429396"/>
        </c:manualLayout>
      </c:layout>
      <c:barChart>
        <c:barDir val="col"/>
        <c:grouping val="stacked"/>
        <c:varyColors val="0"/>
        <c:ser>
          <c:idx val="0"/>
          <c:order val="0"/>
          <c:tx>
            <c:strRef>
              <c:f>Sheet1!$B$1</c:f>
              <c:strCache>
                <c:ptCount val="1"/>
                <c:pt idx="0">
                  <c:v>Recurrent Stroke Relative Risk Reduction</c:v>
                </c:pt>
              </c:strCache>
            </c:strRef>
          </c:tx>
          <c:spPr>
            <a:solidFill>
              <a:schemeClr val="accent1"/>
            </a:solidFill>
            <a:ln>
              <a:noFill/>
            </a:ln>
            <a:effectLst/>
          </c:spPr>
          <c:invertIfNegative val="0"/>
          <c:cat>
            <c:strRef>
              <c:f>Sheet1!$A$2:$A$5</c:f>
              <c:strCache>
                <c:ptCount val="4"/>
                <c:pt idx="0">
                  <c:v>Statin</c:v>
                </c:pt>
                <c:pt idx="1">
                  <c:v>ASA</c:v>
                </c:pt>
                <c:pt idx="2">
                  <c:v>Plavix</c:v>
                </c:pt>
                <c:pt idx="3">
                  <c:v>Cilostazol</c:v>
                </c:pt>
              </c:strCache>
            </c:strRef>
          </c:cat>
          <c:val>
            <c:numRef>
              <c:f>Sheet1!$B$2:$B$5</c:f>
              <c:numCache>
                <c:formatCode>0%</c:formatCode>
                <c:ptCount val="4"/>
                <c:pt idx="0">
                  <c:v>-0.2</c:v>
                </c:pt>
                <c:pt idx="1">
                  <c:v>-0.19</c:v>
                </c:pt>
                <c:pt idx="2" formatCode="0.00%">
                  <c:v>-0.26</c:v>
                </c:pt>
                <c:pt idx="3">
                  <c:v>-0.51</c:v>
                </c:pt>
              </c:numCache>
            </c:numRef>
          </c:val>
          <c:extLst>
            <c:ext xmlns:c16="http://schemas.microsoft.com/office/drawing/2014/chart" uri="{C3380CC4-5D6E-409C-BE32-E72D297353CC}">
              <c16:uniqueId val="{00000000-AF4C-CC48-BC9A-1D673D493517}"/>
            </c:ext>
          </c:extLst>
        </c:ser>
        <c:dLbls>
          <c:showLegendKey val="0"/>
          <c:showVal val="0"/>
          <c:showCatName val="0"/>
          <c:showSerName val="0"/>
          <c:showPercent val="0"/>
          <c:showBubbleSize val="0"/>
        </c:dLbls>
        <c:gapWidth val="150"/>
        <c:overlap val="100"/>
        <c:axId val="1136211999"/>
        <c:axId val="106718896"/>
      </c:barChart>
      <c:catAx>
        <c:axId val="1136211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5FFFFB"/>
                </a:solidFill>
                <a:latin typeface="+mn-lt"/>
                <a:ea typeface="+mn-ea"/>
                <a:cs typeface="+mn-cs"/>
              </a:defRPr>
            </a:pPr>
            <a:endParaRPr lang="en-US"/>
          </a:p>
        </c:txPr>
        <c:crossAx val="106718896"/>
        <c:crosses val="autoZero"/>
        <c:auto val="1"/>
        <c:lblAlgn val="ctr"/>
        <c:lblOffset val="100"/>
        <c:noMultiLvlLbl val="0"/>
      </c:catAx>
      <c:valAx>
        <c:axId val="106718896"/>
        <c:scaling>
          <c:orientation val="minMax"/>
          <c:min val="-0.6"/>
        </c:scaling>
        <c:delete val="0"/>
        <c:axPos val="l"/>
        <c:majorGridlines>
          <c:spPr>
            <a:ln w="9525" cap="flat" cmpd="sng" algn="ctr">
              <a:solidFill>
                <a:srgbClr val="092487"/>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092487"/>
                </a:solidFill>
                <a:latin typeface="+mn-lt"/>
                <a:ea typeface="+mn-ea"/>
                <a:cs typeface="+mn-cs"/>
              </a:defRPr>
            </a:pPr>
            <a:endParaRPr lang="en-US"/>
          </a:p>
        </c:txPr>
        <c:crossAx val="1136211999"/>
        <c:crosses val="autoZero"/>
        <c:crossBetween val="between"/>
      </c:valAx>
      <c:spPr>
        <a:noFill/>
        <a:ln w="25400">
          <a:solidFill>
            <a:srgbClr val="092487"/>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8_CDE013AF.xml><?xml version="1.0" encoding="utf-8"?>
<p188:cmLst xmlns:a="http://schemas.openxmlformats.org/drawingml/2006/main" xmlns:r="http://schemas.openxmlformats.org/officeDocument/2006/relationships" xmlns:p188="http://schemas.microsoft.com/office/powerpoint/2018/8/main">
  <p188:cm id="{5CE42884-5FDD-4541-8A6C-C4B4CB6D2159}" authorId="{02C1D4F6-CDC6-1BB5-2C10-2B8DB0F5C1EC}" status="resolved" created="2026-05-12T20:12:18.233" complete="100000">
    <pc:sldMkLst xmlns:pc="http://schemas.microsoft.com/office/powerpoint/2013/main/command">
      <pc:docMk/>
      <pc:sldMk cId="3454014383" sldId="264"/>
    </pc:sldMkLst>
    <p188:txBody>
      <a:bodyPr/>
      <a:lstStyle/>
      <a:p>
        <a:r>
          <a:rPr lang="en-US"/>
          <a:t>How about we include a study reminders slide after the protocol training?
If so, recommend adding these:
- complete the Clarity website survey sent 5/12
- upload your DOA and reg docs to WebDCU
- encourage coordinators to join StrokeNet site startup CRP education and training core meeting on Wed 27-May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6D0441-39D8-4A8F-B0C7-941FE07960A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45E78F4-2A08-47F7-9F3F-03A4497EF772}">
      <dgm:prSet/>
      <dgm:spPr>
        <a:solidFill>
          <a:srgbClr val="4FEDE5"/>
        </a:solidFill>
        <a:ln w="26424">
          <a:solidFill>
            <a:schemeClr val="bg1"/>
          </a:solidFill>
        </a:ln>
      </dgm:spPr>
      <dgm:t>
        <a:bodyPr/>
        <a:lstStyle/>
        <a:p>
          <a:r>
            <a:rPr lang="en-US" b="1">
              <a:solidFill>
                <a:srgbClr val="153792"/>
              </a:solidFill>
            </a:rPr>
            <a:t>FDA approval</a:t>
          </a:r>
          <a:r>
            <a:rPr lang="en-US">
              <a:solidFill>
                <a:srgbClr val="153792"/>
              </a:solidFill>
            </a:rPr>
            <a:t>: Indicated for claudication in 1999</a:t>
          </a:r>
        </a:p>
      </dgm:t>
    </dgm:pt>
    <dgm:pt modelId="{02CA0869-A201-4CD1-8AB3-0240886EA9F3}" type="parTrans" cxnId="{1B9831E9-DB72-42A2-86FA-F393F46E95FA}">
      <dgm:prSet/>
      <dgm:spPr/>
      <dgm:t>
        <a:bodyPr/>
        <a:lstStyle/>
        <a:p>
          <a:endParaRPr lang="en-US"/>
        </a:p>
      </dgm:t>
    </dgm:pt>
    <dgm:pt modelId="{42A1B42D-80A8-4BA3-8CFE-BBD4D93415FF}" type="sibTrans" cxnId="{1B9831E9-DB72-42A2-86FA-F393F46E95FA}">
      <dgm:prSet/>
      <dgm:spPr/>
      <dgm:t>
        <a:bodyPr/>
        <a:lstStyle/>
        <a:p>
          <a:endParaRPr lang="en-US"/>
        </a:p>
      </dgm:t>
    </dgm:pt>
    <dgm:pt modelId="{C2386810-C0CA-453B-BA38-39B6301A41F5}">
      <dgm:prSet/>
      <dgm:spPr>
        <a:solidFill>
          <a:srgbClr val="4FEDE5"/>
        </a:solidFill>
      </dgm:spPr>
      <dgm:t>
        <a:bodyPr/>
        <a:lstStyle/>
        <a:p>
          <a:r>
            <a:rPr lang="en-US" b="1">
              <a:solidFill>
                <a:srgbClr val="153792"/>
              </a:solidFill>
            </a:rPr>
            <a:t>Risk profile</a:t>
          </a:r>
          <a:r>
            <a:rPr lang="en-US">
              <a:solidFill>
                <a:srgbClr val="153792"/>
              </a:solidFill>
            </a:rPr>
            <a:t>: </a:t>
          </a:r>
          <a:r>
            <a:rPr lang="en-US" b="0">
              <a:solidFill>
                <a:srgbClr val="153792"/>
              </a:solidFill>
            </a:rPr>
            <a:t>No bleeding complications; </a:t>
          </a:r>
          <a:r>
            <a:rPr lang="en-US">
              <a:solidFill>
                <a:srgbClr val="153792"/>
              </a:solidFill>
            </a:rPr>
            <a:t>Occasional headache, palpitation and gastrointestinal complaints</a:t>
          </a:r>
        </a:p>
      </dgm:t>
    </dgm:pt>
    <dgm:pt modelId="{01C955DB-69F5-4355-9E9D-6C62AA860B2A}" type="parTrans" cxnId="{8030C295-029B-4E00-BD80-389DDCAB5410}">
      <dgm:prSet/>
      <dgm:spPr/>
      <dgm:t>
        <a:bodyPr/>
        <a:lstStyle/>
        <a:p>
          <a:endParaRPr lang="en-US"/>
        </a:p>
      </dgm:t>
    </dgm:pt>
    <dgm:pt modelId="{423FED9B-FC92-423D-B2ED-31E77356F44C}" type="sibTrans" cxnId="{8030C295-029B-4E00-BD80-389DDCAB5410}">
      <dgm:prSet/>
      <dgm:spPr/>
      <dgm:t>
        <a:bodyPr/>
        <a:lstStyle/>
        <a:p>
          <a:endParaRPr lang="en-US"/>
        </a:p>
      </dgm:t>
    </dgm:pt>
    <dgm:pt modelId="{981461A4-BA73-4140-A1E9-1279DF267081}">
      <dgm:prSet/>
      <dgm:spPr>
        <a:solidFill>
          <a:srgbClr val="4FEDE5"/>
        </a:solidFill>
      </dgm:spPr>
      <dgm:t>
        <a:bodyPr/>
        <a:lstStyle/>
        <a:p>
          <a:r>
            <a:rPr lang="en-US" b="1">
              <a:solidFill>
                <a:srgbClr val="153792"/>
              </a:solidFill>
            </a:rPr>
            <a:t>Cost</a:t>
          </a:r>
          <a:r>
            <a:rPr lang="en-US">
              <a:solidFill>
                <a:srgbClr val="153792"/>
              </a:solidFill>
            </a:rPr>
            <a:t>: Cilostazol is generic and costs $6-10 per month </a:t>
          </a:r>
        </a:p>
      </dgm:t>
    </dgm:pt>
    <dgm:pt modelId="{FF8B6005-2A0B-444A-8326-9C08B6DB784A}" type="parTrans" cxnId="{034C2DAB-C0BC-4284-8EA0-8BB9A739FC0B}">
      <dgm:prSet/>
      <dgm:spPr/>
      <dgm:t>
        <a:bodyPr/>
        <a:lstStyle/>
        <a:p>
          <a:endParaRPr lang="en-US"/>
        </a:p>
      </dgm:t>
    </dgm:pt>
    <dgm:pt modelId="{32C9C8DF-125A-464D-B42C-01A0B001ED95}" type="sibTrans" cxnId="{034C2DAB-C0BC-4284-8EA0-8BB9A739FC0B}">
      <dgm:prSet/>
      <dgm:spPr/>
      <dgm:t>
        <a:bodyPr/>
        <a:lstStyle/>
        <a:p>
          <a:endParaRPr lang="en-US"/>
        </a:p>
      </dgm:t>
    </dgm:pt>
    <dgm:pt modelId="{1EBF274B-83EB-3049-BAFB-F44731EE985D}" type="pres">
      <dgm:prSet presAssocID="{DE6D0441-39D8-4A8F-B0C7-941FE07960AD}" presName="linear" presStyleCnt="0">
        <dgm:presLayoutVars>
          <dgm:animLvl val="lvl"/>
          <dgm:resizeHandles val="exact"/>
        </dgm:presLayoutVars>
      </dgm:prSet>
      <dgm:spPr/>
    </dgm:pt>
    <dgm:pt modelId="{AFB17684-55B9-DD40-9F11-FDC7AE45DEDA}" type="pres">
      <dgm:prSet presAssocID="{C45E78F4-2A08-47F7-9F3F-03A4497EF772}" presName="parentText" presStyleLbl="node1" presStyleIdx="0" presStyleCnt="3">
        <dgm:presLayoutVars>
          <dgm:chMax val="0"/>
          <dgm:bulletEnabled val="1"/>
        </dgm:presLayoutVars>
      </dgm:prSet>
      <dgm:spPr/>
    </dgm:pt>
    <dgm:pt modelId="{136A324B-DE60-7348-870C-9A7A7FE7769D}" type="pres">
      <dgm:prSet presAssocID="{42A1B42D-80A8-4BA3-8CFE-BBD4D93415FF}" presName="spacer" presStyleCnt="0"/>
      <dgm:spPr/>
    </dgm:pt>
    <dgm:pt modelId="{16D1DD4F-C370-5A48-89F6-8CB2C0619952}" type="pres">
      <dgm:prSet presAssocID="{C2386810-C0CA-453B-BA38-39B6301A41F5}" presName="parentText" presStyleLbl="node1" presStyleIdx="1" presStyleCnt="3">
        <dgm:presLayoutVars>
          <dgm:chMax val="0"/>
          <dgm:bulletEnabled val="1"/>
        </dgm:presLayoutVars>
      </dgm:prSet>
      <dgm:spPr/>
    </dgm:pt>
    <dgm:pt modelId="{1A0CDB95-4744-F24E-9141-62E8B9E6AE1C}" type="pres">
      <dgm:prSet presAssocID="{423FED9B-FC92-423D-B2ED-31E77356F44C}" presName="spacer" presStyleCnt="0"/>
      <dgm:spPr/>
    </dgm:pt>
    <dgm:pt modelId="{FCF73418-A6EA-C54F-AFB6-F2B422E48FC2}" type="pres">
      <dgm:prSet presAssocID="{981461A4-BA73-4140-A1E9-1279DF267081}" presName="parentText" presStyleLbl="node1" presStyleIdx="2" presStyleCnt="3">
        <dgm:presLayoutVars>
          <dgm:chMax val="0"/>
          <dgm:bulletEnabled val="1"/>
        </dgm:presLayoutVars>
      </dgm:prSet>
      <dgm:spPr/>
    </dgm:pt>
  </dgm:ptLst>
  <dgm:cxnLst>
    <dgm:cxn modelId="{611BFA01-5524-C84E-ACD6-4CC6D6D1284A}" type="presOf" srcId="{DE6D0441-39D8-4A8F-B0C7-941FE07960AD}" destId="{1EBF274B-83EB-3049-BAFB-F44731EE985D}" srcOrd="0" destOrd="0" presId="urn:microsoft.com/office/officeart/2005/8/layout/vList2"/>
    <dgm:cxn modelId="{6368B756-FCD2-564A-B9E0-349AB9D5EEBC}" type="presOf" srcId="{981461A4-BA73-4140-A1E9-1279DF267081}" destId="{FCF73418-A6EA-C54F-AFB6-F2B422E48FC2}" srcOrd="0" destOrd="0" presId="urn:microsoft.com/office/officeart/2005/8/layout/vList2"/>
    <dgm:cxn modelId="{8030C295-029B-4E00-BD80-389DDCAB5410}" srcId="{DE6D0441-39D8-4A8F-B0C7-941FE07960AD}" destId="{C2386810-C0CA-453B-BA38-39B6301A41F5}" srcOrd="1" destOrd="0" parTransId="{01C955DB-69F5-4355-9E9D-6C62AA860B2A}" sibTransId="{423FED9B-FC92-423D-B2ED-31E77356F44C}"/>
    <dgm:cxn modelId="{2D3FA4A2-1E42-E844-889C-B46B79659D5D}" type="presOf" srcId="{C45E78F4-2A08-47F7-9F3F-03A4497EF772}" destId="{AFB17684-55B9-DD40-9F11-FDC7AE45DEDA}" srcOrd="0" destOrd="0" presId="urn:microsoft.com/office/officeart/2005/8/layout/vList2"/>
    <dgm:cxn modelId="{034C2DAB-C0BC-4284-8EA0-8BB9A739FC0B}" srcId="{DE6D0441-39D8-4A8F-B0C7-941FE07960AD}" destId="{981461A4-BA73-4140-A1E9-1279DF267081}" srcOrd="2" destOrd="0" parTransId="{FF8B6005-2A0B-444A-8326-9C08B6DB784A}" sibTransId="{32C9C8DF-125A-464D-B42C-01A0B001ED95}"/>
    <dgm:cxn modelId="{661F4CD6-2D27-724C-9210-2C5658DDFC79}" type="presOf" srcId="{C2386810-C0CA-453B-BA38-39B6301A41F5}" destId="{16D1DD4F-C370-5A48-89F6-8CB2C0619952}" srcOrd="0" destOrd="0" presId="urn:microsoft.com/office/officeart/2005/8/layout/vList2"/>
    <dgm:cxn modelId="{1B9831E9-DB72-42A2-86FA-F393F46E95FA}" srcId="{DE6D0441-39D8-4A8F-B0C7-941FE07960AD}" destId="{C45E78F4-2A08-47F7-9F3F-03A4497EF772}" srcOrd="0" destOrd="0" parTransId="{02CA0869-A201-4CD1-8AB3-0240886EA9F3}" sibTransId="{42A1B42D-80A8-4BA3-8CFE-BBD4D93415FF}"/>
    <dgm:cxn modelId="{DC5973A3-7726-A24C-B582-494B4599B65C}" type="presParOf" srcId="{1EBF274B-83EB-3049-BAFB-F44731EE985D}" destId="{AFB17684-55B9-DD40-9F11-FDC7AE45DEDA}" srcOrd="0" destOrd="0" presId="urn:microsoft.com/office/officeart/2005/8/layout/vList2"/>
    <dgm:cxn modelId="{5AFA9AA6-0D5D-4E4A-92F9-8ED746842590}" type="presParOf" srcId="{1EBF274B-83EB-3049-BAFB-F44731EE985D}" destId="{136A324B-DE60-7348-870C-9A7A7FE7769D}" srcOrd="1" destOrd="0" presId="urn:microsoft.com/office/officeart/2005/8/layout/vList2"/>
    <dgm:cxn modelId="{DCCC4B59-EB95-BF4C-B0AA-B157D2B95499}" type="presParOf" srcId="{1EBF274B-83EB-3049-BAFB-F44731EE985D}" destId="{16D1DD4F-C370-5A48-89F6-8CB2C0619952}" srcOrd="2" destOrd="0" presId="urn:microsoft.com/office/officeart/2005/8/layout/vList2"/>
    <dgm:cxn modelId="{A4C8A9A5-F191-4841-8DB7-454D30E82365}" type="presParOf" srcId="{1EBF274B-83EB-3049-BAFB-F44731EE985D}" destId="{1A0CDB95-4744-F24E-9141-62E8B9E6AE1C}" srcOrd="3" destOrd="0" presId="urn:microsoft.com/office/officeart/2005/8/layout/vList2"/>
    <dgm:cxn modelId="{DDDE5AE8-2C8C-1245-9CD3-F8A4BF736CAC}" type="presParOf" srcId="{1EBF274B-83EB-3049-BAFB-F44731EE985D}" destId="{FCF73418-A6EA-C54F-AFB6-F2B422E48FC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17684-55B9-DD40-9F11-FDC7AE45DEDA}">
      <dsp:nvSpPr>
        <dsp:cNvPr id="0" name=""/>
        <dsp:cNvSpPr/>
      </dsp:nvSpPr>
      <dsp:spPr>
        <a:xfrm>
          <a:off x="0" y="26617"/>
          <a:ext cx="10410825" cy="1237713"/>
        </a:xfrm>
        <a:prstGeom prst="roundRect">
          <a:avLst/>
        </a:prstGeom>
        <a:solidFill>
          <a:srgbClr val="4FEDE5"/>
        </a:solidFill>
        <a:ln w="26424"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solidFill>
                <a:srgbClr val="153792"/>
              </a:solidFill>
            </a:rPr>
            <a:t>FDA approval</a:t>
          </a:r>
          <a:r>
            <a:rPr lang="en-US" sz="3100" kern="1200">
              <a:solidFill>
                <a:srgbClr val="153792"/>
              </a:solidFill>
            </a:rPr>
            <a:t>: Indicated for claudication in 1999</a:t>
          </a:r>
        </a:p>
      </dsp:txBody>
      <dsp:txXfrm>
        <a:off x="60420" y="87037"/>
        <a:ext cx="10289985" cy="1116873"/>
      </dsp:txXfrm>
    </dsp:sp>
    <dsp:sp modelId="{16D1DD4F-C370-5A48-89F6-8CB2C0619952}">
      <dsp:nvSpPr>
        <dsp:cNvPr id="0" name=""/>
        <dsp:cNvSpPr/>
      </dsp:nvSpPr>
      <dsp:spPr>
        <a:xfrm>
          <a:off x="0" y="1353611"/>
          <a:ext cx="10410825" cy="1237713"/>
        </a:xfrm>
        <a:prstGeom prst="roundRect">
          <a:avLst/>
        </a:prstGeom>
        <a:solidFill>
          <a:srgbClr val="4FEDE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solidFill>
                <a:srgbClr val="153792"/>
              </a:solidFill>
            </a:rPr>
            <a:t>Risk profile</a:t>
          </a:r>
          <a:r>
            <a:rPr lang="en-US" sz="3100" kern="1200">
              <a:solidFill>
                <a:srgbClr val="153792"/>
              </a:solidFill>
            </a:rPr>
            <a:t>: </a:t>
          </a:r>
          <a:r>
            <a:rPr lang="en-US" sz="3100" b="0" kern="1200">
              <a:solidFill>
                <a:srgbClr val="153792"/>
              </a:solidFill>
            </a:rPr>
            <a:t>No bleeding complications; </a:t>
          </a:r>
          <a:r>
            <a:rPr lang="en-US" sz="3100" kern="1200">
              <a:solidFill>
                <a:srgbClr val="153792"/>
              </a:solidFill>
            </a:rPr>
            <a:t>Occasional headache, palpitation and gastrointestinal complaints</a:t>
          </a:r>
        </a:p>
      </dsp:txBody>
      <dsp:txXfrm>
        <a:off x="60420" y="1414031"/>
        <a:ext cx="10289985" cy="1116873"/>
      </dsp:txXfrm>
    </dsp:sp>
    <dsp:sp modelId="{FCF73418-A6EA-C54F-AFB6-F2B422E48FC2}">
      <dsp:nvSpPr>
        <dsp:cNvPr id="0" name=""/>
        <dsp:cNvSpPr/>
      </dsp:nvSpPr>
      <dsp:spPr>
        <a:xfrm>
          <a:off x="0" y="2680605"/>
          <a:ext cx="10410825" cy="1237713"/>
        </a:xfrm>
        <a:prstGeom prst="roundRect">
          <a:avLst/>
        </a:prstGeom>
        <a:solidFill>
          <a:srgbClr val="4FEDE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solidFill>
                <a:srgbClr val="153792"/>
              </a:solidFill>
            </a:rPr>
            <a:t>Cost</a:t>
          </a:r>
          <a:r>
            <a:rPr lang="en-US" sz="3100" kern="1200">
              <a:solidFill>
                <a:srgbClr val="153792"/>
              </a:solidFill>
            </a:rPr>
            <a:t>: Cilostazol is generic and costs $6-10 per month </a:t>
          </a:r>
        </a:p>
      </dsp:txBody>
      <dsp:txXfrm>
        <a:off x="60420" y="2741025"/>
        <a:ext cx="10289985" cy="111687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C2FADD-66C5-A749-BA07-2922C0C199A0}" type="datetimeFigureOut">
              <a:rPr lang="es-ES" smtClean="0"/>
              <a:t>21/5/26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DE6440-CFB3-A64D-A7F4-F5B1B86AE865}" type="slidenum">
              <a:rPr lang="es-ES" smtClean="0"/>
              <a:t>‹#›</a:t>
            </a:fld>
            <a:endParaRPr lang="es-ES"/>
          </a:p>
        </p:txBody>
      </p:sp>
    </p:spTree>
    <p:extLst>
      <p:ext uri="{BB962C8B-B14F-4D97-AF65-F5344CB8AC3E}">
        <p14:creationId xmlns:p14="http://schemas.microsoft.com/office/powerpoint/2010/main" val="379674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1</a:t>
            </a:fld>
            <a:endParaRPr lang="es-ES"/>
          </a:p>
        </p:txBody>
      </p:sp>
    </p:spTree>
    <p:extLst>
      <p:ext uri="{BB962C8B-B14F-4D97-AF65-F5344CB8AC3E}">
        <p14:creationId xmlns:p14="http://schemas.microsoft.com/office/powerpoint/2010/main" val="3564165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10</a:t>
            </a:fld>
            <a:endParaRPr lang="es-ES"/>
          </a:p>
        </p:txBody>
      </p:sp>
    </p:spTree>
    <p:extLst>
      <p:ext uri="{BB962C8B-B14F-4D97-AF65-F5344CB8AC3E}">
        <p14:creationId xmlns:p14="http://schemas.microsoft.com/office/powerpoint/2010/main" val="2591064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There is very legitimate equipoise regarding risk/benefit of aggressive medical management in high risk sCVD patients</a:t>
            </a:r>
          </a:p>
        </p:txBody>
      </p:sp>
      <p:sp>
        <p:nvSpPr>
          <p:cNvPr id="4" name="Slide Number Placeholder 3"/>
          <p:cNvSpPr>
            <a:spLocks noGrp="1"/>
          </p:cNvSpPr>
          <p:nvPr>
            <p:ph type="sldNum" sz="quarter" idx="10"/>
          </p:nvPr>
        </p:nvSpPr>
        <p:spPr/>
        <p:txBody>
          <a:bodyPr/>
          <a:lstStyle/>
          <a:p>
            <a:fld id="{E58EEB4E-4BE9-B44C-9997-523C321C5978}" type="slidenum">
              <a:rPr lang="en-US" smtClean="0"/>
              <a:t>11</a:t>
            </a:fld>
            <a:endParaRPr lang="en-US"/>
          </a:p>
        </p:txBody>
      </p:sp>
    </p:spTree>
    <p:extLst>
      <p:ext uri="{BB962C8B-B14F-4D97-AF65-F5344CB8AC3E}">
        <p14:creationId xmlns:p14="http://schemas.microsoft.com/office/powerpoint/2010/main" val="3478878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12</a:t>
            </a:fld>
            <a:endParaRPr lang="es-ES"/>
          </a:p>
        </p:txBody>
      </p:sp>
    </p:spTree>
    <p:extLst>
      <p:ext uri="{BB962C8B-B14F-4D97-AF65-F5344CB8AC3E}">
        <p14:creationId xmlns:p14="http://schemas.microsoft.com/office/powerpoint/2010/main" val="734266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13</a:t>
            </a:fld>
            <a:endParaRPr lang="es-ES"/>
          </a:p>
        </p:txBody>
      </p:sp>
    </p:spTree>
    <p:extLst>
      <p:ext uri="{BB962C8B-B14F-4D97-AF65-F5344CB8AC3E}">
        <p14:creationId xmlns:p14="http://schemas.microsoft.com/office/powerpoint/2010/main" val="2804621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14</a:t>
            </a:fld>
            <a:endParaRPr lang="es-ES"/>
          </a:p>
        </p:txBody>
      </p:sp>
    </p:spTree>
    <p:extLst>
      <p:ext uri="{BB962C8B-B14F-4D97-AF65-F5344CB8AC3E}">
        <p14:creationId xmlns:p14="http://schemas.microsoft.com/office/powerpoint/2010/main" val="1692567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15</a:t>
            </a:fld>
            <a:endParaRPr lang="es-ES"/>
          </a:p>
        </p:txBody>
      </p:sp>
    </p:spTree>
    <p:extLst>
      <p:ext uri="{BB962C8B-B14F-4D97-AF65-F5344CB8AC3E}">
        <p14:creationId xmlns:p14="http://schemas.microsoft.com/office/powerpoint/2010/main" val="709476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16</a:t>
            </a:fld>
            <a:endParaRPr lang="es-ES"/>
          </a:p>
        </p:txBody>
      </p:sp>
    </p:spTree>
    <p:extLst>
      <p:ext uri="{BB962C8B-B14F-4D97-AF65-F5344CB8AC3E}">
        <p14:creationId xmlns:p14="http://schemas.microsoft.com/office/powerpoint/2010/main" val="4024567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17</a:t>
            </a:fld>
            <a:endParaRPr lang="es-ES"/>
          </a:p>
        </p:txBody>
      </p:sp>
    </p:spTree>
    <p:extLst>
      <p:ext uri="{BB962C8B-B14F-4D97-AF65-F5344CB8AC3E}">
        <p14:creationId xmlns:p14="http://schemas.microsoft.com/office/powerpoint/2010/main" val="4028361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18</a:t>
            </a:fld>
            <a:endParaRPr lang="es-ES"/>
          </a:p>
        </p:txBody>
      </p:sp>
    </p:spTree>
    <p:extLst>
      <p:ext uri="{BB962C8B-B14F-4D97-AF65-F5344CB8AC3E}">
        <p14:creationId xmlns:p14="http://schemas.microsoft.com/office/powerpoint/2010/main" val="1070823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19</a:t>
            </a:fld>
            <a:endParaRPr lang="es-ES"/>
          </a:p>
        </p:txBody>
      </p:sp>
    </p:spTree>
    <p:extLst>
      <p:ext uri="{BB962C8B-B14F-4D97-AF65-F5344CB8AC3E}">
        <p14:creationId xmlns:p14="http://schemas.microsoft.com/office/powerpoint/2010/main" val="2614051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77C61-C88B-8395-5880-4B44376F7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E20B8-228C-4C08-19AD-1FC0E5BA9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22E6B-16EB-F49A-2316-4F453C3EC6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4C041F2-AB9D-48D3-4BE2-3925AB4B99C7}"/>
              </a:ext>
            </a:extLst>
          </p:cNvPr>
          <p:cNvSpPr>
            <a:spLocks noGrp="1"/>
          </p:cNvSpPr>
          <p:nvPr>
            <p:ph type="sldNum" sz="quarter" idx="5"/>
          </p:nvPr>
        </p:nvSpPr>
        <p:spPr/>
        <p:txBody>
          <a:bodyPr/>
          <a:lstStyle/>
          <a:p>
            <a:fld id="{7DDE6440-CFB3-A64D-A7F4-F5B1B86AE865}" type="slidenum">
              <a:rPr lang="es-ES" smtClean="0"/>
              <a:t>2</a:t>
            </a:fld>
            <a:endParaRPr lang="es-ES"/>
          </a:p>
        </p:txBody>
      </p:sp>
    </p:spTree>
    <p:extLst>
      <p:ext uri="{BB962C8B-B14F-4D97-AF65-F5344CB8AC3E}">
        <p14:creationId xmlns:p14="http://schemas.microsoft.com/office/powerpoint/2010/main" val="3836811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20</a:t>
            </a:fld>
            <a:endParaRPr lang="es-ES"/>
          </a:p>
        </p:txBody>
      </p:sp>
    </p:spTree>
    <p:extLst>
      <p:ext uri="{BB962C8B-B14F-4D97-AF65-F5344CB8AC3E}">
        <p14:creationId xmlns:p14="http://schemas.microsoft.com/office/powerpoint/2010/main" val="2215041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21</a:t>
            </a:fld>
            <a:endParaRPr lang="es-ES"/>
          </a:p>
        </p:txBody>
      </p:sp>
    </p:spTree>
    <p:extLst>
      <p:ext uri="{BB962C8B-B14F-4D97-AF65-F5344CB8AC3E}">
        <p14:creationId xmlns:p14="http://schemas.microsoft.com/office/powerpoint/2010/main" val="2174322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22</a:t>
            </a:fld>
            <a:endParaRPr lang="es-ES"/>
          </a:p>
        </p:txBody>
      </p:sp>
    </p:spTree>
    <p:extLst>
      <p:ext uri="{BB962C8B-B14F-4D97-AF65-F5344CB8AC3E}">
        <p14:creationId xmlns:p14="http://schemas.microsoft.com/office/powerpoint/2010/main" val="2426495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41B81-2FEA-E080-149E-AFA3F771571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B8D396E-C907-4D19-0943-8F796BB32FD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7700D2D-B1DC-0081-0A1F-BB58BB60B7A6}"/>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1ECE8775-7B97-3E74-9EEA-4155D383134A}"/>
              </a:ext>
            </a:extLst>
          </p:cNvPr>
          <p:cNvSpPr>
            <a:spLocks noGrp="1"/>
          </p:cNvSpPr>
          <p:nvPr>
            <p:ph type="sldNum" sz="quarter" idx="5"/>
          </p:nvPr>
        </p:nvSpPr>
        <p:spPr/>
        <p:txBody>
          <a:bodyPr/>
          <a:lstStyle/>
          <a:p>
            <a:fld id="{7DDE6440-CFB3-A64D-A7F4-F5B1B86AE865}" type="slidenum">
              <a:rPr lang="es-ES" smtClean="0"/>
              <a:t>23</a:t>
            </a:fld>
            <a:endParaRPr lang="es-ES"/>
          </a:p>
        </p:txBody>
      </p:sp>
    </p:spTree>
    <p:extLst>
      <p:ext uri="{BB962C8B-B14F-4D97-AF65-F5344CB8AC3E}">
        <p14:creationId xmlns:p14="http://schemas.microsoft.com/office/powerpoint/2010/main" val="2899289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24</a:t>
            </a:fld>
            <a:endParaRPr lang="es-ES"/>
          </a:p>
        </p:txBody>
      </p:sp>
    </p:spTree>
    <p:extLst>
      <p:ext uri="{BB962C8B-B14F-4D97-AF65-F5344CB8AC3E}">
        <p14:creationId xmlns:p14="http://schemas.microsoft.com/office/powerpoint/2010/main" val="683596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25</a:t>
            </a:fld>
            <a:endParaRPr lang="es-ES"/>
          </a:p>
        </p:txBody>
      </p:sp>
    </p:spTree>
    <p:extLst>
      <p:ext uri="{BB962C8B-B14F-4D97-AF65-F5344CB8AC3E}">
        <p14:creationId xmlns:p14="http://schemas.microsoft.com/office/powerpoint/2010/main" val="2932605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098F4-300C-107C-E3B0-DD4E7044777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BC3587A-2AFD-A82F-162A-3503B9D157D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2F12696-4C58-0D0B-80A5-C71B9DFED89C}"/>
              </a:ext>
            </a:extLst>
          </p:cNvPr>
          <p:cNvSpPr>
            <a:spLocks noGrp="1"/>
          </p:cNvSpPr>
          <p:nvPr>
            <p:ph type="body" idx="1"/>
          </p:nvPr>
        </p:nvSpPr>
        <p:spPr/>
        <p:txBody>
          <a:bodyPr/>
          <a:lstStyle/>
          <a:p>
            <a:r>
              <a:rPr lang="en-US" sz="1200" i="1" kern="1200">
                <a:solidFill>
                  <a:schemeClr val="tx1"/>
                </a:solidFill>
                <a:effectLst/>
                <a:latin typeface="+mn-lt"/>
                <a:ea typeface="+mn-ea"/>
                <a:cs typeface="+mn-cs"/>
              </a:rPr>
              <a:t>*Screening and end of study visits are preferably in-person. Other visits can be conducted virtually or in-person.</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Required only for women under 55 of child-bearing potential. Testing will occur at the Randomization visit only with pregnancy status obtained verbally at each subsequent study visit.   </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a:t>
            </a:r>
            <a:r>
              <a:rPr lang="en-US" sz="1200" kern="1200">
                <a:solidFill>
                  <a:schemeClr val="tx1"/>
                </a:solidFill>
                <a:effectLst/>
                <a:latin typeface="+mn-lt"/>
                <a:ea typeface="+mn-ea"/>
                <a:cs typeface="+mn-cs"/>
              </a:rPr>
              <a:t>Study drug will be shipped by mail promptly after the visit.</a:t>
            </a:r>
          </a:p>
          <a:p>
            <a:r>
              <a:rPr lang="en-US" sz="1200" i="1" kern="1200">
                <a:solidFill>
                  <a:schemeClr val="tx1"/>
                </a:solidFill>
                <a:effectLst/>
                <a:latin typeface="+mn-lt"/>
                <a:ea typeface="+mn-ea"/>
                <a:cs typeface="+mn-cs"/>
              </a:rPr>
              <a:t>****MoCA Blind / Telephone, EQ-5D-5L and EQ VAS, and mRS will be obtained at the 18-month follow-up visit, but not at other follow-up visits</a:t>
            </a:r>
            <a:r>
              <a:rPr lang="en-US" sz="1200" b="1" i="1"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endParaRPr lang="es-ES"/>
          </a:p>
        </p:txBody>
      </p:sp>
      <p:sp>
        <p:nvSpPr>
          <p:cNvPr id="4" name="Marcador de número de diapositiva 3">
            <a:extLst>
              <a:ext uri="{FF2B5EF4-FFF2-40B4-BE49-F238E27FC236}">
                <a16:creationId xmlns:a16="http://schemas.microsoft.com/office/drawing/2014/main" id="{43A2DC5E-1A23-4178-B1B7-79DBBCA5434C}"/>
              </a:ext>
            </a:extLst>
          </p:cNvPr>
          <p:cNvSpPr>
            <a:spLocks noGrp="1"/>
          </p:cNvSpPr>
          <p:nvPr>
            <p:ph type="sldNum" sz="quarter" idx="5"/>
          </p:nvPr>
        </p:nvSpPr>
        <p:spPr/>
        <p:txBody>
          <a:bodyPr/>
          <a:lstStyle/>
          <a:p>
            <a:fld id="{7DDE6440-CFB3-A64D-A7F4-F5B1B86AE865}" type="slidenum">
              <a:rPr lang="es-ES" smtClean="0"/>
              <a:t>26</a:t>
            </a:fld>
            <a:endParaRPr lang="es-ES"/>
          </a:p>
        </p:txBody>
      </p:sp>
    </p:spTree>
    <p:extLst>
      <p:ext uri="{BB962C8B-B14F-4D97-AF65-F5344CB8AC3E}">
        <p14:creationId xmlns:p14="http://schemas.microsoft.com/office/powerpoint/2010/main" val="2027977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3883E-A262-13B7-D469-C17FB3625B7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E94F62D-6031-E084-6C97-49992A2693A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EA6280F-3665-0F8D-F3EE-64285B065F2C}"/>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E31EAB2A-D101-B596-BBEC-53BECE900B94}"/>
              </a:ext>
            </a:extLst>
          </p:cNvPr>
          <p:cNvSpPr>
            <a:spLocks noGrp="1"/>
          </p:cNvSpPr>
          <p:nvPr>
            <p:ph type="sldNum" sz="quarter" idx="5"/>
          </p:nvPr>
        </p:nvSpPr>
        <p:spPr/>
        <p:txBody>
          <a:bodyPr/>
          <a:lstStyle/>
          <a:p>
            <a:fld id="{7DDE6440-CFB3-A64D-A7F4-F5B1B86AE865}" type="slidenum">
              <a:rPr lang="es-ES" smtClean="0"/>
              <a:t>27</a:t>
            </a:fld>
            <a:endParaRPr lang="es-ES"/>
          </a:p>
        </p:txBody>
      </p:sp>
    </p:spTree>
    <p:extLst>
      <p:ext uri="{BB962C8B-B14F-4D97-AF65-F5344CB8AC3E}">
        <p14:creationId xmlns:p14="http://schemas.microsoft.com/office/powerpoint/2010/main" val="1362236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E19DA-EB02-F2D9-5024-024AF775C79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B972BCA-545A-9A0C-5DA7-3DB877601E0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B49FBB7-04DD-A713-0EBE-2104BD477B9B}"/>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9891ACB7-566B-183A-F164-93230E6AC06A}"/>
              </a:ext>
            </a:extLst>
          </p:cNvPr>
          <p:cNvSpPr>
            <a:spLocks noGrp="1"/>
          </p:cNvSpPr>
          <p:nvPr>
            <p:ph type="sldNum" sz="quarter" idx="5"/>
          </p:nvPr>
        </p:nvSpPr>
        <p:spPr/>
        <p:txBody>
          <a:bodyPr/>
          <a:lstStyle/>
          <a:p>
            <a:fld id="{7DDE6440-CFB3-A64D-A7F4-F5B1B86AE865}" type="slidenum">
              <a:rPr lang="es-ES" smtClean="0"/>
              <a:t>28</a:t>
            </a:fld>
            <a:endParaRPr lang="es-ES"/>
          </a:p>
        </p:txBody>
      </p:sp>
    </p:spTree>
    <p:extLst>
      <p:ext uri="{BB962C8B-B14F-4D97-AF65-F5344CB8AC3E}">
        <p14:creationId xmlns:p14="http://schemas.microsoft.com/office/powerpoint/2010/main" val="346688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29</a:t>
            </a:fld>
            <a:endParaRPr lang="es-ES"/>
          </a:p>
        </p:txBody>
      </p:sp>
    </p:spTree>
    <p:extLst>
      <p:ext uri="{BB962C8B-B14F-4D97-AF65-F5344CB8AC3E}">
        <p14:creationId xmlns:p14="http://schemas.microsoft.com/office/powerpoint/2010/main" val="3945137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3</a:t>
            </a:fld>
            <a:endParaRPr lang="es-ES"/>
          </a:p>
        </p:txBody>
      </p:sp>
    </p:spTree>
    <p:extLst>
      <p:ext uri="{BB962C8B-B14F-4D97-AF65-F5344CB8AC3E}">
        <p14:creationId xmlns:p14="http://schemas.microsoft.com/office/powerpoint/2010/main" val="3870860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30</a:t>
            </a:fld>
            <a:endParaRPr lang="es-ES"/>
          </a:p>
        </p:txBody>
      </p:sp>
    </p:spTree>
    <p:extLst>
      <p:ext uri="{BB962C8B-B14F-4D97-AF65-F5344CB8AC3E}">
        <p14:creationId xmlns:p14="http://schemas.microsoft.com/office/powerpoint/2010/main" val="302093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31</a:t>
            </a:fld>
            <a:endParaRPr lang="es-ES"/>
          </a:p>
        </p:txBody>
      </p:sp>
    </p:spTree>
    <p:extLst>
      <p:ext uri="{BB962C8B-B14F-4D97-AF65-F5344CB8AC3E}">
        <p14:creationId xmlns:p14="http://schemas.microsoft.com/office/powerpoint/2010/main" val="3282903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32</a:t>
            </a:fld>
            <a:endParaRPr lang="es-ES"/>
          </a:p>
        </p:txBody>
      </p:sp>
    </p:spTree>
    <p:extLst>
      <p:ext uri="{BB962C8B-B14F-4D97-AF65-F5344CB8AC3E}">
        <p14:creationId xmlns:p14="http://schemas.microsoft.com/office/powerpoint/2010/main" val="10326056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33</a:t>
            </a:fld>
            <a:endParaRPr lang="es-ES"/>
          </a:p>
        </p:txBody>
      </p:sp>
    </p:spTree>
    <p:extLst>
      <p:ext uri="{BB962C8B-B14F-4D97-AF65-F5344CB8AC3E}">
        <p14:creationId xmlns:p14="http://schemas.microsoft.com/office/powerpoint/2010/main" val="97047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34</a:t>
            </a:fld>
            <a:endParaRPr lang="es-ES"/>
          </a:p>
        </p:txBody>
      </p:sp>
    </p:spTree>
    <p:extLst>
      <p:ext uri="{BB962C8B-B14F-4D97-AF65-F5344CB8AC3E}">
        <p14:creationId xmlns:p14="http://schemas.microsoft.com/office/powerpoint/2010/main" val="522680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35</a:t>
            </a:fld>
            <a:endParaRPr lang="es-ES"/>
          </a:p>
        </p:txBody>
      </p:sp>
    </p:spTree>
    <p:extLst>
      <p:ext uri="{BB962C8B-B14F-4D97-AF65-F5344CB8AC3E}">
        <p14:creationId xmlns:p14="http://schemas.microsoft.com/office/powerpoint/2010/main" val="2497875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36</a:t>
            </a:fld>
            <a:endParaRPr lang="es-ES"/>
          </a:p>
        </p:txBody>
      </p:sp>
    </p:spTree>
    <p:extLst>
      <p:ext uri="{BB962C8B-B14F-4D97-AF65-F5344CB8AC3E}">
        <p14:creationId xmlns:p14="http://schemas.microsoft.com/office/powerpoint/2010/main" val="3073342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37</a:t>
            </a:fld>
            <a:endParaRPr lang="es-ES"/>
          </a:p>
        </p:txBody>
      </p:sp>
    </p:spTree>
    <p:extLst>
      <p:ext uri="{BB962C8B-B14F-4D97-AF65-F5344CB8AC3E}">
        <p14:creationId xmlns:p14="http://schemas.microsoft.com/office/powerpoint/2010/main" val="4513192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19782-BF02-D48C-8864-695A6299A41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87E150F-0740-DBF6-AB0D-F41C7470E94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4322A64-3E80-9D1D-C99C-FC92CE02D589}"/>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E38D7A53-5FEA-4F58-6D9B-D83E06A4562A}"/>
              </a:ext>
            </a:extLst>
          </p:cNvPr>
          <p:cNvSpPr>
            <a:spLocks noGrp="1"/>
          </p:cNvSpPr>
          <p:nvPr>
            <p:ph type="sldNum" sz="quarter" idx="5"/>
          </p:nvPr>
        </p:nvSpPr>
        <p:spPr/>
        <p:txBody>
          <a:bodyPr/>
          <a:lstStyle/>
          <a:p>
            <a:fld id="{7DDE6440-CFB3-A64D-A7F4-F5B1B86AE865}" type="slidenum">
              <a:rPr lang="es-ES" smtClean="0"/>
              <a:t>38</a:t>
            </a:fld>
            <a:endParaRPr lang="es-ES"/>
          </a:p>
        </p:txBody>
      </p:sp>
    </p:spTree>
    <p:extLst>
      <p:ext uri="{BB962C8B-B14F-4D97-AF65-F5344CB8AC3E}">
        <p14:creationId xmlns:p14="http://schemas.microsoft.com/office/powerpoint/2010/main" val="21967148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39</a:t>
            </a:fld>
            <a:endParaRPr lang="es-ES"/>
          </a:p>
        </p:txBody>
      </p:sp>
    </p:spTree>
    <p:extLst>
      <p:ext uri="{BB962C8B-B14F-4D97-AF65-F5344CB8AC3E}">
        <p14:creationId xmlns:p14="http://schemas.microsoft.com/office/powerpoint/2010/main" val="4153636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4</a:t>
            </a:fld>
            <a:endParaRPr lang="es-ES"/>
          </a:p>
        </p:txBody>
      </p:sp>
    </p:spTree>
    <p:extLst>
      <p:ext uri="{BB962C8B-B14F-4D97-AF65-F5344CB8AC3E}">
        <p14:creationId xmlns:p14="http://schemas.microsoft.com/office/powerpoint/2010/main" val="36338485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D5337-78C1-709F-8D34-A2627B1327A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48352A4-C5F6-F415-044F-E404A0876B9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FEF7178-86D4-5088-92F3-0B2D598D5EC2}"/>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E2E82D25-8CAC-B71C-5448-EE8F2B644171}"/>
              </a:ext>
            </a:extLst>
          </p:cNvPr>
          <p:cNvSpPr>
            <a:spLocks noGrp="1"/>
          </p:cNvSpPr>
          <p:nvPr>
            <p:ph type="sldNum" sz="quarter" idx="5"/>
          </p:nvPr>
        </p:nvSpPr>
        <p:spPr/>
        <p:txBody>
          <a:bodyPr/>
          <a:lstStyle/>
          <a:p>
            <a:fld id="{7DDE6440-CFB3-A64D-A7F4-F5B1B86AE865}" type="slidenum">
              <a:rPr lang="es-ES" smtClean="0"/>
              <a:t>40</a:t>
            </a:fld>
            <a:endParaRPr lang="es-ES"/>
          </a:p>
        </p:txBody>
      </p:sp>
    </p:spTree>
    <p:extLst>
      <p:ext uri="{BB962C8B-B14F-4D97-AF65-F5344CB8AC3E}">
        <p14:creationId xmlns:p14="http://schemas.microsoft.com/office/powerpoint/2010/main" val="13871865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5BC23-3822-8624-BFEC-C02A30A9520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E0A8EC6-22A6-9F44-2ED7-996FB1B8F86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073B170-63A9-4DBC-E412-B863999BFE4C}"/>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9EAA6CD6-01C3-A58F-1152-FC6EEC51BCDB}"/>
              </a:ext>
            </a:extLst>
          </p:cNvPr>
          <p:cNvSpPr>
            <a:spLocks noGrp="1"/>
          </p:cNvSpPr>
          <p:nvPr>
            <p:ph type="sldNum" sz="quarter" idx="5"/>
          </p:nvPr>
        </p:nvSpPr>
        <p:spPr/>
        <p:txBody>
          <a:bodyPr/>
          <a:lstStyle/>
          <a:p>
            <a:fld id="{7DDE6440-CFB3-A64D-A7F4-F5B1B86AE865}" type="slidenum">
              <a:rPr lang="es-ES" smtClean="0"/>
              <a:t>41</a:t>
            </a:fld>
            <a:endParaRPr lang="es-ES"/>
          </a:p>
        </p:txBody>
      </p:sp>
    </p:spTree>
    <p:extLst>
      <p:ext uri="{BB962C8B-B14F-4D97-AF65-F5344CB8AC3E}">
        <p14:creationId xmlns:p14="http://schemas.microsoft.com/office/powerpoint/2010/main" val="2158609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42</a:t>
            </a:fld>
            <a:endParaRPr lang="es-ES"/>
          </a:p>
        </p:txBody>
      </p:sp>
    </p:spTree>
    <p:extLst>
      <p:ext uri="{BB962C8B-B14F-4D97-AF65-F5344CB8AC3E}">
        <p14:creationId xmlns:p14="http://schemas.microsoft.com/office/powerpoint/2010/main" val="12917525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43</a:t>
            </a:fld>
            <a:endParaRPr lang="es-ES"/>
          </a:p>
        </p:txBody>
      </p:sp>
    </p:spTree>
    <p:extLst>
      <p:ext uri="{BB962C8B-B14F-4D97-AF65-F5344CB8AC3E}">
        <p14:creationId xmlns:p14="http://schemas.microsoft.com/office/powerpoint/2010/main" val="39694003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44</a:t>
            </a:fld>
            <a:endParaRPr lang="es-ES"/>
          </a:p>
        </p:txBody>
      </p:sp>
    </p:spTree>
    <p:extLst>
      <p:ext uri="{BB962C8B-B14F-4D97-AF65-F5344CB8AC3E}">
        <p14:creationId xmlns:p14="http://schemas.microsoft.com/office/powerpoint/2010/main" val="29882715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45</a:t>
            </a:fld>
            <a:endParaRPr lang="es-ES"/>
          </a:p>
        </p:txBody>
      </p:sp>
    </p:spTree>
    <p:extLst>
      <p:ext uri="{BB962C8B-B14F-4D97-AF65-F5344CB8AC3E}">
        <p14:creationId xmlns:p14="http://schemas.microsoft.com/office/powerpoint/2010/main" val="135995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46</a:t>
            </a:fld>
            <a:endParaRPr lang="es-ES"/>
          </a:p>
        </p:txBody>
      </p:sp>
    </p:spTree>
    <p:extLst>
      <p:ext uri="{BB962C8B-B14F-4D97-AF65-F5344CB8AC3E}">
        <p14:creationId xmlns:p14="http://schemas.microsoft.com/office/powerpoint/2010/main" val="32959628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47</a:t>
            </a:fld>
            <a:endParaRPr lang="es-ES"/>
          </a:p>
        </p:txBody>
      </p:sp>
    </p:spTree>
    <p:extLst>
      <p:ext uri="{BB962C8B-B14F-4D97-AF65-F5344CB8AC3E}">
        <p14:creationId xmlns:p14="http://schemas.microsoft.com/office/powerpoint/2010/main" val="2687941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48</a:t>
            </a:fld>
            <a:endParaRPr lang="es-ES"/>
          </a:p>
        </p:txBody>
      </p:sp>
    </p:spTree>
    <p:extLst>
      <p:ext uri="{BB962C8B-B14F-4D97-AF65-F5344CB8AC3E}">
        <p14:creationId xmlns:p14="http://schemas.microsoft.com/office/powerpoint/2010/main" val="29309037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49</a:t>
            </a:fld>
            <a:endParaRPr lang="es-ES"/>
          </a:p>
        </p:txBody>
      </p:sp>
    </p:spTree>
    <p:extLst>
      <p:ext uri="{BB962C8B-B14F-4D97-AF65-F5344CB8AC3E}">
        <p14:creationId xmlns:p14="http://schemas.microsoft.com/office/powerpoint/2010/main" val="3235604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5</a:t>
            </a:fld>
            <a:endParaRPr lang="es-ES"/>
          </a:p>
        </p:txBody>
      </p:sp>
    </p:spTree>
    <p:extLst>
      <p:ext uri="{BB962C8B-B14F-4D97-AF65-F5344CB8AC3E}">
        <p14:creationId xmlns:p14="http://schemas.microsoft.com/office/powerpoint/2010/main" val="2353921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6</a:t>
            </a:fld>
            <a:endParaRPr lang="es-ES"/>
          </a:p>
        </p:txBody>
      </p:sp>
    </p:spTree>
    <p:extLst>
      <p:ext uri="{BB962C8B-B14F-4D97-AF65-F5344CB8AC3E}">
        <p14:creationId xmlns:p14="http://schemas.microsoft.com/office/powerpoint/2010/main" val="1010159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Recent changes in guidelines are expected to shift targets in</a:t>
            </a:r>
            <a:r>
              <a:rPr lang="en-US" baseline="0"/>
              <a:t> general population though safety of this approach in those with sCVD is unknown.</a:t>
            </a:r>
            <a:endParaRPr lang="en-US"/>
          </a:p>
        </p:txBody>
      </p:sp>
      <p:sp>
        <p:nvSpPr>
          <p:cNvPr id="4" name="Slide Number Placeholder 3"/>
          <p:cNvSpPr>
            <a:spLocks noGrp="1"/>
          </p:cNvSpPr>
          <p:nvPr>
            <p:ph type="sldNum" sz="quarter" idx="10"/>
          </p:nvPr>
        </p:nvSpPr>
        <p:spPr/>
        <p:txBody>
          <a:bodyPr/>
          <a:lstStyle/>
          <a:p>
            <a:fld id="{E58EEB4E-4BE9-B44C-9997-523C321C5978}" type="slidenum">
              <a:rPr lang="en-US" smtClean="0"/>
              <a:t>7</a:t>
            </a:fld>
            <a:endParaRPr lang="en-US"/>
          </a:p>
        </p:txBody>
      </p:sp>
    </p:spTree>
    <p:extLst>
      <p:ext uri="{BB962C8B-B14F-4D97-AF65-F5344CB8AC3E}">
        <p14:creationId xmlns:p14="http://schemas.microsoft.com/office/powerpoint/2010/main" val="596553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8</a:t>
            </a:fld>
            <a:endParaRPr lang="es-ES"/>
          </a:p>
        </p:txBody>
      </p:sp>
    </p:spTree>
    <p:extLst>
      <p:ext uri="{BB962C8B-B14F-4D97-AF65-F5344CB8AC3E}">
        <p14:creationId xmlns:p14="http://schemas.microsoft.com/office/powerpoint/2010/main" val="4223601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DE6440-CFB3-A64D-A7F4-F5B1B86AE865}" type="slidenum">
              <a:rPr lang="es-ES" smtClean="0"/>
              <a:t>9</a:t>
            </a:fld>
            <a:endParaRPr lang="es-ES"/>
          </a:p>
        </p:txBody>
      </p:sp>
    </p:spTree>
    <p:extLst>
      <p:ext uri="{BB962C8B-B14F-4D97-AF65-F5344CB8AC3E}">
        <p14:creationId xmlns:p14="http://schemas.microsoft.com/office/powerpoint/2010/main" val="14794612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al slid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36F09B-5F3E-F28A-6520-5E1EF07BA75C}"/>
              </a:ext>
            </a:extLst>
          </p:cNvPr>
          <p:cNvSpPr>
            <a:spLocks noGrp="1"/>
          </p:cNvSpPr>
          <p:nvPr>
            <p:ph type="title"/>
          </p:nvPr>
        </p:nvSpPr>
        <p:spPr/>
        <p:txBody>
          <a:bodyPr>
            <a:noAutofit/>
          </a:bodyPr>
          <a:lstStyle>
            <a:lvl1pPr>
              <a:defRPr sz="4800" b="1">
                <a:solidFill>
                  <a:schemeClr val="tx1"/>
                </a:solidFill>
              </a:defRPr>
            </a:lvl1pPr>
          </a:lstStyle>
          <a:p>
            <a:r>
              <a:rPr lang="en-US"/>
              <a:t>Click to edit Master title style</a:t>
            </a:r>
            <a:endParaRPr lang="es-ES"/>
          </a:p>
        </p:txBody>
      </p:sp>
      <p:sp>
        <p:nvSpPr>
          <p:cNvPr id="3" name="Marcador de contenido 2">
            <a:extLst>
              <a:ext uri="{FF2B5EF4-FFF2-40B4-BE49-F238E27FC236}">
                <a16:creationId xmlns:a16="http://schemas.microsoft.com/office/drawing/2014/main" id="{CAEA8199-7477-1FF6-3EFE-DBAF58F26DAA}"/>
              </a:ext>
            </a:extLst>
          </p:cNvPr>
          <p:cNvSpPr>
            <a:spLocks noGrp="1"/>
          </p:cNvSpPr>
          <p:nvPr>
            <p:ph idx="1"/>
          </p:nvPr>
        </p:nvSpPr>
        <p:spPr>
          <a:xfrm>
            <a:off x="838200" y="1825625"/>
            <a:ext cx="10515600" cy="4217988"/>
          </a:xfrm>
        </p:spPr>
        <p:txBody>
          <a:bodyPr/>
          <a:lstStyle>
            <a:lvl1pPr marL="457200" indent="-457200">
              <a:buFont typeface="Arial" panose="020B0604020202020204" pitchFamily="34" charset="0"/>
              <a:buChar cha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pic>
        <p:nvPicPr>
          <p:cNvPr id="4" name="Picture 3">
            <a:extLst>
              <a:ext uri="{FF2B5EF4-FFF2-40B4-BE49-F238E27FC236}">
                <a16:creationId xmlns:a16="http://schemas.microsoft.com/office/drawing/2014/main" id="{EF0F22BE-875B-CEDA-2302-554AB96C0EAA}"/>
              </a:ext>
            </a:extLst>
          </p:cNvPr>
          <p:cNvPicPr>
            <a:picLocks noChangeAspect="1"/>
          </p:cNvPicPr>
          <p:nvPr userDrawn="1"/>
        </p:nvPicPr>
        <p:blipFill>
          <a:blip r:embed="rId2"/>
          <a:stretch>
            <a:fillRect/>
          </a:stretch>
        </p:blipFill>
        <p:spPr>
          <a:xfrm>
            <a:off x="490959" y="6178550"/>
            <a:ext cx="1528226" cy="549876"/>
          </a:xfrm>
          <a:prstGeom prst="rect">
            <a:avLst/>
          </a:prstGeom>
        </p:spPr>
      </p:pic>
      <p:pic>
        <p:nvPicPr>
          <p:cNvPr id="5" name="Picture 4">
            <a:extLst>
              <a:ext uri="{FF2B5EF4-FFF2-40B4-BE49-F238E27FC236}">
                <a16:creationId xmlns:a16="http://schemas.microsoft.com/office/drawing/2014/main" id="{DDEECE8C-49F1-DD3F-6007-70BA451B81B1}"/>
              </a:ext>
            </a:extLst>
          </p:cNvPr>
          <p:cNvPicPr>
            <a:picLocks noChangeAspect="1"/>
          </p:cNvPicPr>
          <p:nvPr userDrawn="1"/>
        </p:nvPicPr>
        <p:blipFill>
          <a:blip r:embed="rId3"/>
          <a:stretch>
            <a:fillRect/>
          </a:stretch>
        </p:blipFill>
        <p:spPr>
          <a:xfrm>
            <a:off x="9901178" y="6262560"/>
            <a:ext cx="1902910" cy="381855"/>
          </a:xfrm>
          <a:prstGeom prst="rect">
            <a:avLst/>
          </a:prstGeom>
        </p:spPr>
      </p:pic>
    </p:spTree>
    <p:extLst>
      <p:ext uri="{BB962C8B-B14F-4D97-AF65-F5344CB8AC3E}">
        <p14:creationId xmlns:p14="http://schemas.microsoft.com/office/powerpoint/2010/main" val="3420874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695BAC-3AA5-FAAA-9A8E-24BE6F378B30}"/>
              </a:ext>
            </a:extLst>
          </p:cNvPr>
          <p:cNvPicPr>
            <a:picLocks noChangeAspect="1"/>
          </p:cNvPicPr>
          <p:nvPr userDrawn="1"/>
        </p:nvPicPr>
        <p:blipFill>
          <a:blip r:embed="rId2"/>
          <a:stretch>
            <a:fillRect/>
          </a:stretch>
        </p:blipFill>
        <p:spPr>
          <a:xfrm>
            <a:off x="490959" y="6178550"/>
            <a:ext cx="1528226" cy="549876"/>
          </a:xfrm>
          <a:prstGeom prst="rect">
            <a:avLst/>
          </a:prstGeom>
        </p:spPr>
      </p:pic>
      <p:pic>
        <p:nvPicPr>
          <p:cNvPr id="3" name="Picture 2">
            <a:extLst>
              <a:ext uri="{FF2B5EF4-FFF2-40B4-BE49-F238E27FC236}">
                <a16:creationId xmlns:a16="http://schemas.microsoft.com/office/drawing/2014/main" id="{96587CB1-D746-E948-869B-B1FBAAD6902B}"/>
              </a:ext>
            </a:extLst>
          </p:cNvPr>
          <p:cNvPicPr>
            <a:picLocks noChangeAspect="1"/>
          </p:cNvPicPr>
          <p:nvPr userDrawn="1"/>
        </p:nvPicPr>
        <p:blipFill>
          <a:blip r:embed="rId3"/>
          <a:stretch>
            <a:fillRect/>
          </a:stretch>
        </p:blipFill>
        <p:spPr>
          <a:xfrm>
            <a:off x="9901178" y="6262560"/>
            <a:ext cx="1902910" cy="381855"/>
          </a:xfrm>
          <a:prstGeom prst="rect">
            <a:avLst/>
          </a:prstGeom>
        </p:spPr>
      </p:pic>
    </p:spTree>
    <p:extLst>
      <p:ext uri="{BB962C8B-B14F-4D97-AF65-F5344CB8AC3E}">
        <p14:creationId xmlns:p14="http://schemas.microsoft.com/office/powerpoint/2010/main" val="2720549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9DCA8-90BF-0FF3-44F6-4847344DA163}"/>
              </a:ext>
            </a:extLst>
          </p:cNvPr>
          <p:cNvPicPr>
            <a:picLocks noChangeAspect="1"/>
          </p:cNvPicPr>
          <p:nvPr userDrawn="1"/>
        </p:nvPicPr>
        <p:blipFill>
          <a:blip r:embed="rId2"/>
          <a:stretch>
            <a:fillRect/>
          </a:stretch>
        </p:blipFill>
        <p:spPr>
          <a:xfrm>
            <a:off x="490959" y="6178550"/>
            <a:ext cx="1528226" cy="549876"/>
          </a:xfrm>
          <a:prstGeom prst="rect">
            <a:avLst/>
          </a:prstGeom>
        </p:spPr>
      </p:pic>
      <p:pic>
        <p:nvPicPr>
          <p:cNvPr id="3" name="Picture 2">
            <a:extLst>
              <a:ext uri="{FF2B5EF4-FFF2-40B4-BE49-F238E27FC236}">
                <a16:creationId xmlns:a16="http://schemas.microsoft.com/office/drawing/2014/main" id="{1AEE26A1-F030-5EEE-FA35-DB6844292597}"/>
              </a:ext>
            </a:extLst>
          </p:cNvPr>
          <p:cNvPicPr>
            <a:picLocks noChangeAspect="1"/>
          </p:cNvPicPr>
          <p:nvPr userDrawn="1"/>
        </p:nvPicPr>
        <p:blipFill>
          <a:blip r:embed="rId3"/>
          <a:stretch>
            <a:fillRect/>
          </a:stretch>
        </p:blipFill>
        <p:spPr>
          <a:xfrm>
            <a:off x="9901178" y="6262560"/>
            <a:ext cx="1902910" cy="381855"/>
          </a:xfrm>
          <a:prstGeom prst="rect">
            <a:avLst/>
          </a:prstGeom>
        </p:spPr>
      </p:pic>
    </p:spTree>
    <p:extLst>
      <p:ext uri="{BB962C8B-B14F-4D97-AF65-F5344CB8AC3E}">
        <p14:creationId xmlns:p14="http://schemas.microsoft.com/office/powerpoint/2010/main" val="2886027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5/21/26</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a:p>
        </p:txBody>
      </p:sp>
      <p:pic>
        <p:nvPicPr>
          <p:cNvPr id="6" name="Picture 5">
            <a:extLst>
              <a:ext uri="{FF2B5EF4-FFF2-40B4-BE49-F238E27FC236}">
                <a16:creationId xmlns:a16="http://schemas.microsoft.com/office/drawing/2014/main" id="{47FF0015-7DCE-3928-53F1-A1B8312FF7DF}"/>
              </a:ext>
            </a:extLst>
          </p:cNvPr>
          <p:cNvPicPr>
            <a:picLocks noChangeAspect="1"/>
          </p:cNvPicPr>
          <p:nvPr userDrawn="1"/>
        </p:nvPicPr>
        <p:blipFill>
          <a:blip r:embed="rId2"/>
          <a:stretch>
            <a:fillRect/>
          </a:stretch>
        </p:blipFill>
        <p:spPr>
          <a:xfrm>
            <a:off x="490959" y="6178550"/>
            <a:ext cx="1528226" cy="549876"/>
          </a:xfrm>
          <a:prstGeom prst="rect">
            <a:avLst/>
          </a:prstGeom>
        </p:spPr>
      </p:pic>
      <p:pic>
        <p:nvPicPr>
          <p:cNvPr id="7" name="Picture 6">
            <a:extLst>
              <a:ext uri="{FF2B5EF4-FFF2-40B4-BE49-F238E27FC236}">
                <a16:creationId xmlns:a16="http://schemas.microsoft.com/office/drawing/2014/main" id="{0557E00E-3376-C753-F7C4-94DE13DEBE62}"/>
              </a:ext>
            </a:extLst>
          </p:cNvPr>
          <p:cNvPicPr>
            <a:picLocks noChangeAspect="1"/>
          </p:cNvPicPr>
          <p:nvPr userDrawn="1"/>
        </p:nvPicPr>
        <p:blipFill>
          <a:blip r:embed="rId3"/>
          <a:stretch>
            <a:fillRect/>
          </a:stretch>
        </p:blipFill>
        <p:spPr>
          <a:xfrm>
            <a:off x="9901178" y="6262560"/>
            <a:ext cx="1902910" cy="381855"/>
          </a:xfrm>
          <a:prstGeom prst="rect">
            <a:avLst/>
          </a:prstGeom>
        </p:spPr>
      </p:pic>
    </p:spTree>
    <p:extLst>
      <p:ext uri="{BB962C8B-B14F-4D97-AF65-F5344CB8AC3E}">
        <p14:creationId xmlns:p14="http://schemas.microsoft.com/office/powerpoint/2010/main" val="993639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rgbClr val="09248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F03D83C-7C66-744A-93CC-C090600C2469}" type="datetimeFigureOut">
              <a:rPr lang="en-US" smtClean="0"/>
              <a:t>5/21/26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cxnSp>
        <p:nvCxnSpPr>
          <p:cNvPr id="8" name="Straight Connector 7"/>
          <p:cNvCxnSpPr/>
          <p:nvPr/>
        </p:nvCxnSpPr>
        <p:spPr>
          <a:xfrm>
            <a:off x="914400" y="3398520"/>
            <a:ext cx="10464800" cy="1588"/>
          </a:xfrm>
          <a:prstGeom prst="line">
            <a:avLst/>
          </a:prstGeom>
          <a:ln w="19050">
            <a:solidFill>
              <a:srgbClr val="5FFFF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464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03D83C-7C66-744A-93CC-C090600C2469}" type="datetimeFigureOut">
              <a:rPr lang="en-US" smtClean="0"/>
              <a:t>5/21/26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72043-8897-D643-8ADA-76E56BFCC9B4}" type="slidenum">
              <a:rPr lang="en-US" smtClean="0"/>
              <a:t>‹#›</a:t>
            </a:fld>
            <a:endParaRPr lang="en-US"/>
          </a:p>
        </p:txBody>
      </p:sp>
    </p:spTree>
    <p:extLst>
      <p:ext uri="{BB962C8B-B14F-4D97-AF65-F5344CB8AC3E}">
        <p14:creationId xmlns:p14="http://schemas.microsoft.com/office/powerpoint/2010/main" val="20469971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47011"/>
              </a:schemeClr>
            </a:gs>
            <a:gs pos="62000">
              <a:srgbClr val="F0F8FD">
                <a:alpha val="71765"/>
              </a:srgbClr>
            </a:gs>
            <a:gs pos="83000">
              <a:srgbClr val="76E2F4">
                <a:alpha val="51351"/>
              </a:srgbClr>
            </a:gs>
            <a:gs pos="100000">
              <a:srgbClr val="80FDEE"/>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D5C206C-5799-3EF9-0A1D-30BD3CD931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C743AA8-DF67-342F-0FD6-04B945C339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516D8B2-B16C-1DB7-7D49-B92CD1160C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Gill Sans Light" panose="020B0302020104020203" pitchFamily="34" charset="-79"/>
                <a:cs typeface="Gill Sans Light" panose="020B0302020104020203" pitchFamily="34" charset="-79"/>
              </a:defRPr>
            </a:lvl1pPr>
          </a:lstStyle>
          <a:p>
            <a:fld id="{60CA71B8-FAEE-634E-9D02-E2B3DCEB583E}" type="datetimeFigureOut">
              <a:rPr lang="es-ES" smtClean="0"/>
              <a:pPr/>
              <a:t>21/5/26</a:t>
            </a:fld>
            <a:endParaRPr lang="es-ES"/>
          </a:p>
        </p:txBody>
      </p:sp>
      <p:sp>
        <p:nvSpPr>
          <p:cNvPr id="5" name="Marcador de pie de página 4">
            <a:extLst>
              <a:ext uri="{FF2B5EF4-FFF2-40B4-BE49-F238E27FC236}">
                <a16:creationId xmlns:a16="http://schemas.microsoft.com/office/drawing/2014/main" id="{769FB0F2-0EDD-1619-A0C0-977A953E00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bg1"/>
                </a:solidFill>
                <a:latin typeface="Gill Sans Light" panose="020B0302020104020203" pitchFamily="34" charset="-79"/>
                <a:cs typeface="Gill Sans Light" panose="020B0302020104020203" pitchFamily="34" charset="-79"/>
              </a:defRPr>
            </a:lvl1pPr>
          </a:lstStyle>
          <a:p>
            <a:endParaRPr lang="es-ES"/>
          </a:p>
        </p:txBody>
      </p:sp>
      <p:sp>
        <p:nvSpPr>
          <p:cNvPr id="6" name="Marcador de número de diapositiva 5">
            <a:extLst>
              <a:ext uri="{FF2B5EF4-FFF2-40B4-BE49-F238E27FC236}">
                <a16:creationId xmlns:a16="http://schemas.microsoft.com/office/drawing/2014/main" id="{94FF93AF-D1D9-3222-40D0-AA1764623F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Gill Sans Light" panose="020B0302020104020203" pitchFamily="34" charset="-79"/>
                <a:cs typeface="Gill Sans Light" panose="020B0302020104020203" pitchFamily="34" charset="-79"/>
              </a:defRPr>
            </a:lvl1pPr>
          </a:lstStyle>
          <a:p>
            <a:fld id="{19E6059D-0880-8749-8D12-4F986DE9AB39}" type="slidenum">
              <a:rPr lang="es-ES" smtClean="0"/>
              <a:pPr/>
              <a:t>‹#›</a:t>
            </a:fld>
            <a:endParaRPr lang="es-ES"/>
          </a:p>
        </p:txBody>
      </p:sp>
    </p:spTree>
    <p:extLst>
      <p:ext uri="{BB962C8B-B14F-4D97-AF65-F5344CB8AC3E}">
        <p14:creationId xmlns:p14="http://schemas.microsoft.com/office/powerpoint/2010/main" val="1147921101"/>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800" b="1" kern="1200">
          <a:solidFill>
            <a:schemeClr val="tx1"/>
          </a:solidFill>
          <a:latin typeface="Trebuchet MS" panose="020B070302020209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bg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video" Target="https://www.youtube.com/embed/MDk6V-B4Qhw?feature=oembed" TargetMode="Externa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mailto:Clarity@Yale.edu"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108_CDE013AF.xml"/><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mailto:clarity@yale.edu"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47011"/>
              </a:schemeClr>
            </a:gs>
            <a:gs pos="2000">
              <a:srgbClr val="F0F8FD">
                <a:alpha val="71765"/>
              </a:srgbClr>
            </a:gs>
            <a:gs pos="7000">
              <a:srgbClr val="B3EDF9"/>
            </a:gs>
            <a:gs pos="2000">
              <a:srgbClr val="76E2F4">
                <a:alpha val="51351"/>
              </a:srgbClr>
            </a:gs>
            <a:gs pos="49000">
              <a:schemeClr val="accent1"/>
            </a:gs>
          </a:gsLst>
          <a:path path="circle">
            <a:fillToRect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97364" y="2451652"/>
            <a:ext cx="10815663" cy="824470"/>
          </a:xfrm>
        </p:spPr>
        <p:txBody>
          <a:bodyPr>
            <a:noAutofit/>
          </a:bodyPr>
          <a:lstStyle/>
          <a:p>
            <a:pPr algn="ctr"/>
            <a:r>
              <a:rPr lang="en-US" sz="4800" b="0" cap="none">
                <a:solidFill>
                  <a:schemeClr val="bg2"/>
                </a:solidFill>
                <a:latin typeface="Gill Sans" panose="020B0502020104020203" pitchFamily="34" charset="-79"/>
                <a:cs typeface="Gill Sans" panose="020B0502020104020203" pitchFamily="34" charset="-79"/>
              </a:rPr>
              <a:t>Protocol Training Will Start Soon</a:t>
            </a:r>
            <a:endParaRPr lang="en-US" sz="6000" b="0" cap="none">
              <a:solidFill>
                <a:schemeClr val="bg2"/>
              </a:solidFill>
              <a:latin typeface="Gill Sans" panose="020B0502020104020203" pitchFamily="34" charset="-79"/>
              <a:cs typeface="Gill Sans" panose="020B0502020104020203" pitchFamily="34" charset="-79"/>
            </a:endParaRPr>
          </a:p>
        </p:txBody>
      </p:sp>
      <p:pic>
        <p:nvPicPr>
          <p:cNvPr id="5" name="Picture 4">
            <a:extLst>
              <a:ext uri="{FF2B5EF4-FFF2-40B4-BE49-F238E27FC236}">
                <a16:creationId xmlns:a16="http://schemas.microsoft.com/office/drawing/2014/main" id="{47D9AC1D-7FF6-6BCE-F1D2-6FAFFAA09F31}"/>
              </a:ext>
            </a:extLst>
          </p:cNvPr>
          <p:cNvPicPr>
            <a:picLocks noChangeAspect="1"/>
          </p:cNvPicPr>
          <p:nvPr/>
        </p:nvPicPr>
        <p:blipFill>
          <a:blip r:embed="rId4"/>
          <a:stretch>
            <a:fillRect/>
          </a:stretch>
        </p:blipFill>
        <p:spPr>
          <a:xfrm>
            <a:off x="2834513" y="40640"/>
            <a:ext cx="7004818" cy="2315096"/>
          </a:xfrm>
          <a:prstGeom prst="rect">
            <a:avLst/>
          </a:prstGeom>
        </p:spPr>
      </p:pic>
      <p:pic>
        <p:nvPicPr>
          <p:cNvPr id="4" name="Online Media 3" descr="5 MINUTE TIMER - COUNTDOWN TIMER (MINIMAL)">
            <a:hlinkClick r:id="" action="ppaction://media"/>
            <a:extLst>
              <a:ext uri="{FF2B5EF4-FFF2-40B4-BE49-F238E27FC236}">
                <a16:creationId xmlns:a16="http://schemas.microsoft.com/office/drawing/2014/main" id="{55DA9586-7E20-4899-12C7-2A42131995A6}"/>
              </a:ext>
            </a:extLst>
          </p:cNvPr>
          <p:cNvPicPr>
            <a:picLocks noRot="1" noChangeAspect="1"/>
          </p:cNvPicPr>
          <p:nvPr>
            <a:videoFile r:link="rId1"/>
          </p:nvPr>
        </p:nvPicPr>
        <p:blipFill>
          <a:blip r:embed="rId5">
            <a:duotone>
              <a:prstClr val="black"/>
              <a:schemeClr val="accent4">
                <a:tint val="45000"/>
                <a:satMod val="400000"/>
              </a:schemeClr>
            </a:duotone>
          </a:blip>
          <a:srcRect/>
          <a:stretch>
            <a:fillRect/>
          </a:stretch>
        </p:blipFill>
        <p:spPr>
          <a:xfrm>
            <a:off x="3788228" y="3631371"/>
            <a:ext cx="5152571" cy="2911203"/>
          </a:xfrm>
          <a:prstGeom prst="rect">
            <a:avLst/>
          </a:prstGeom>
        </p:spPr>
      </p:pic>
    </p:spTree>
    <p:extLst>
      <p:ext uri="{BB962C8B-B14F-4D97-AF65-F5344CB8AC3E}">
        <p14:creationId xmlns:p14="http://schemas.microsoft.com/office/powerpoint/2010/main" val="109445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D0101-8D57-C249-8C6D-2DB679911D90}"/>
              </a:ext>
            </a:extLst>
          </p:cNvPr>
          <p:cNvSpPr>
            <a:spLocks noGrp="1"/>
          </p:cNvSpPr>
          <p:nvPr>
            <p:ph type="title"/>
          </p:nvPr>
        </p:nvSpPr>
        <p:spPr>
          <a:xfrm>
            <a:off x="838199" y="365125"/>
            <a:ext cx="10634663" cy="1325563"/>
          </a:xfrm>
        </p:spPr>
        <p:txBody>
          <a:bodyPr>
            <a:normAutofit/>
          </a:bodyPr>
          <a:lstStyle/>
          <a:p>
            <a:pPr algn="ctr"/>
            <a:r>
              <a:rPr lang="en-US" sz="4400"/>
              <a:t>Cilostazol: Clinical use and experience</a:t>
            </a:r>
          </a:p>
        </p:txBody>
      </p:sp>
      <p:graphicFrame>
        <p:nvGraphicFramePr>
          <p:cNvPr id="10" name="Content Placeholder 2">
            <a:extLst>
              <a:ext uri="{FF2B5EF4-FFF2-40B4-BE49-F238E27FC236}">
                <a16:creationId xmlns:a16="http://schemas.microsoft.com/office/drawing/2014/main" id="{49A7DA2C-C6BB-D4C8-108A-96FDAD4FF94B}"/>
              </a:ext>
            </a:extLst>
          </p:cNvPr>
          <p:cNvGraphicFramePr>
            <a:graphicFrameLocks noGrp="1"/>
          </p:cNvGraphicFramePr>
          <p:nvPr>
            <p:ph idx="4294967295"/>
            <p:extLst>
              <p:ext uri="{D42A27DB-BD31-4B8C-83A1-F6EECF244321}">
                <p14:modId xmlns:p14="http://schemas.microsoft.com/office/powerpoint/2010/main" val="2130262652"/>
              </p:ext>
            </p:extLst>
          </p:nvPr>
        </p:nvGraphicFramePr>
        <p:xfrm>
          <a:off x="942975" y="1803400"/>
          <a:ext cx="10410825" cy="39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7D8C34BF-9281-0149-93EA-EBF0AC58A757}"/>
              </a:ext>
            </a:extLst>
          </p:cNvPr>
          <p:cNvSpPr/>
          <p:nvPr/>
        </p:nvSpPr>
        <p:spPr>
          <a:xfrm>
            <a:off x="3016761" y="6271893"/>
            <a:ext cx="7253417" cy="307777"/>
          </a:xfrm>
          <a:prstGeom prst="rect">
            <a:avLst/>
          </a:prstGeom>
        </p:spPr>
        <p:txBody>
          <a:bodyPr wrap="square">
            <a:spAutoFit/>
          </a:bodyPr>
          <a:lstStyle/>
          <a:p>
            <a:r>
              <a:rPr lang="en-US" sz="1400" i="1">
                <a:solidFill>
                  <a:schemeClr val="bg1"/>
                </a:solidFill>
                <a:latin typeface="Gill Sans MT" panose="020B0502020104020203" pitchFamily="34" charset="77"/>
              </a:rPr>
              <a:t>Bedenis R, et al. Cochrane Database of Systematic Reviews. 2014. </a:t>
            </a:r>
            <a:endParaRPr lang="en-US" sz="1400" i="1">
              <a:solidFill>
                <a:schemeClr val="bg1"/>
              </a:solidFill>
              <a:effectLst/>
              <a:latin typeface="Gill Sans MT" panose="020B0502020104020203" pitchFamily="34" charset="77"/>
            </a:endParaRPr>
          </a:p>
        </p:txBody>
      </p:sp>
    </p:spTree>
    <p:extLst>
      <p:ext uri="{BB962C8B-B14F-4D97-AF65-F5344CB8AC3E}">
        <p14:creationId xmlns:p14="http://schemas.microsoft.com/office/powerpoint/2010/main" val="2015579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a:t>The </a:t>
            </a:r>
            <a:r>
              <a:rPr lang="en-US" sz="4400" err="1"/>
              <a:t>CSPS.com</a:t>
            </a:r>
            <a:r>
              <a:rPr lang="en-US" sz="4400"/>
              <a:t> trial demonstrates benefit in secondary stroke prevention</a:t>
            </a:r>
          </a:p>
        </p:txBody>
      </p:sp>
      <p:sp>
        <p:nvSpPr>
          <p:cNvPr id="3" name="Content Placeholder 2"/>
          <p:cNvSpPr>
            <a:spLocks noGrp="1"/>
          </p:cNvSpPr>
          <p:nvPr>
            <p:ph idx="4294967295"/>
          </p:nvPr>
        </p:nvSpPr>
        <p:spPr>
          <a:xfrm>
            <a:off x="838200" y="2254588"/>
            <a:ext cx="10515600" cy="3829747"/>
          </a:xfrm>
        </p:spPr>
        <p:txBody>
          <a:bodyPr>
            <a:normAutofit/>
          </a:bodyPr>
          <a:lstStyle/>
          <a:p>
            <a:pPr marL="2971800" indent="-2971800">
              <a:spcAft>
                <a:spcPts val="1200"/>
              </a:spcAft>
              <a:tabLst>
                <a:tab pos="2957513" algn="l"/>
              </a:tabLst>
            </a:pPr>
            <a:r>
              <a:rPr lang="en-US" sz="3200" b="1">
                <a:solidFill>
                  <a:schemeClr val="tx1"/>
                </a:solidFill>
                <a:latin typeface="Gill Sans MT" panose="020B0502020104020203" pitchFamily="34" charset="77"/>
              </a:rPr>
              <a:t>Design</a:t>
            </a:r>
            <a:r>
              <a:rPr lang="en-US" sz="3200">
                <a:solidFill>
                  <a:schemeClr val="tx1"/>
                </a:solidFill>
                <a:latin typeface="Gill Sans MT" panose="020B0502020104020203" pitchFamily="34" charset="77"/>
              </a:rPr>
              <a:t>: 	Phase 3 </a:t>
            </a:r>
            <a:r>
              <a:rPr lang="en-US" sz="3200" b="1">
                <a:solidFill>
                  <a:schemeClr val="tx1"/>
                </a:solidFill>
                <a:latin typeface="Gill Sans MT" panose="020B0502020104020203" pitchFamily="34" charset="77"/>
              </a:rPr>
              <a:t>open-label</a:t>
            </a:r>
            <a:r>
              <a:rPr lang="en-US" sz="3200">
                <a:solidFill>
                  <a:schemeClr val="tx1"/>
                </a:solidFill>
                <a:latin typeface="Gill Sans MT" panose="020B0502020104020203" pitchFamily="34" charset="77"/>
              </a:rPr>
              <a:t> RCT</a:t>
            </a:r>
          </a:p>
          <a:p>
            <a:pPr marL="2971800" indent="-2971800">
              <a:spcAft>
                <a:spcPts val="1200"/>
              </a:spcAft>
              <a:tabLst>
                <a:tab pos="2957513" algn="l"/>
              </a:tabLst>
            </a:pPr>
            <a:r>
              <a:rPr lang="en-US" sz="3200" b="1">
                <a:solidFill>
                  <a:schemeClr val="tx1"/>
                </a:solidFill>
                <a:latin typeface="Gill Sans MT" panose="020B0502020104020203" pitchFamily="34" charset="77"/>
              </a:rPr>
              <a:t>Population</a:t>
            </a:r>
            <a:r>
              <a:rPr lang="en-US" sz="3200">
                <a:solidFill>
                  <a:schemeClr val="tx1"/>
                </a:solidFill>
                <a:latin typeface="Gill Sans MT" panose="020B0502020104020203" pitchFamily="34" charset="77"/>
              </a:rPr>
              <a:t>:	1,879 Japanese patients with non-cardioembolic stroke</a:t>
            </a:r>
          </a:p>
          <a:p>
            <a:pPr marL="2971800" indent="-2971800">
              <a:spcAft>
                <a:spcPts val="1200"/>
              </a:spcAft>
              <a:tabLst>
                <a:tab pos="2957513" algn="l"/>
              </a:tabLst>
            </a:pPr>
            <a:r>
              <a:rPr lang="en-US" sz="3200" b="1">
                <a:solidFill>
                  <a:schemeClr val="tx1"/>
                </a:solidFill>
                <a:latin typeface="Gill Sans MT" panose="020B0502020104020203" pitchFamily="34" charset="77"/>
              </a:rPr>
              <a:t>Intervention</a:t>
            </a:r>
            <a:r>
              <a:rPr lang="en-US" sz="3200">
                <a:solidFill>
                  <a:schemeClr val="tx1"/>
                </a:solidFill>
                <a:latin typeface="Gill Sans MT" panose="020B0502020104020203" pitchFamily="34" charset="77"/>
              </a:rPr>
              <a:t>: 	Cilostazol 100 mg BID, added to aspirin or clopidogrel</a:t>
            </a:r>
          </a:p>
        </p:txBody>
      </p:sp>
      <p:sp>
        <p:nvSpPr>
          <p:cNvPr id="6" name="Rectangle 5">
            <a:extLst>
              <a:ext uri="{FF2B5EF4-FFF2-40B4-BE49-F238E27FC236}">
                <a16:creationId xmlns:a16="http://schemas.microsoft.com/office/drawing/2014/main" id="{E1FB0720-27C9-7F4C-8E34-F585A646C83B}"/>
              </a:ext>
            </a:extLst>
          </p:cNvPr>
          <p:cNvSpPr/>
          <p:nvPr/>
        </p:nvSpPr>
        <p:spPr>
          <a:xfrm>
            <a:off x="3533361" y="6331434"/>
            <a:ext cx="6096000" cy="307777"/>
          </a:xfrm>
          <a:prstGeom prst="rect">
            <a:avLst/>
          </a:prstGeom>
        </p:spPr>
        <p:txBody>
          <a:bodyPr>
            <a:spAutoFit/>
          </a:bodyPr>
          <a:lstStyle/>
          <a:p>
            <a:pPr>
              <a:spcBef>
                <a:spcPts val="0"/>
              </a:spcBef>
              <a:spcAft>
                <a:spcPts val="0"/>
              </a:spcAft>
            </a:pPr>
            <a:r>
              <a:rPr lang="en-US" sz="1400" i="1">
                <a:latin typeface="Gill Sans MT" panose="020B0502020104020203" pitchFamily="34" charset="77"/>
              </a:rPr>
              <a:t>Toyoda K, et al. Lancet Neurol 2019;18:539–48.</a:t>
            </a:r>
            <a:endParaRPr lang="en-US" sz="1400" i="1">
              <a:effectLst/>
              <a:latin typeface="Gill Sans MT" panose="020B0502020104020203" pitchFamily="34" charset="77"/>
            </a:endParaRPr>
          </a:p>
        </p:txBody>
      </p:sp>
    </p:spTree>
    <p:extLst>
      <p:ext uri="{BB962C8B-B14F-4D97-AF65-F5344CB8AC3E}">
        <p14:creationId xmlns:p14="http://schemas.microsoft.com/office/powerpoint/2010/main" val="393402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line chart&#10;&#10;Description automatically generated">
            <a:extLst>
              <a:ext uri="{FF2B5EF4-FFF2-40B4-BE49-F238E27FC236}">
                <a16:creationId xmlns:a16="http://schemas.microsoft.com/office/drawing/2014/main" id="{D2596F49-B557-F74A-BE62-BC6DD6D029B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30367"/>
          <a:stretch>
            <a:fillRect/>
          </a:stretch>
        </p:blipFill>
        <p:spPr>
          <a:xfrm>
            <a:off x="1867251" y="2018487"/>
            <a:ext cx="7837737" cy="3131029"/>
          </a:xfrm>
          <a:prstGeom prst="rect">
            <a:avLst/>
          </a:prstGeom>
          <a:noFill/>
        </p:spPr>
      </p:pic>
      <p:sp>
        <p:nvSpPr>
          <p:cNvPr id="2" name="TextBox 1">
            <a:extLst>
              <a:ext uri="{FF2B5EF4-FFF2-40B4-BE49-F238E27FC236}">
                <a16:creationId xmlns:a16="http://schemas.microsoft.com/office/drawing/2014/main" id="{598863B8-3055-D84F-AE98-BA97D7551AD3}"/>
              </a:ext>
            </a:extLst>
          </p:cNvPr>
          <p:cNvSpPr txBox="1"/>
          <p:nvPr/>
        </p:nvSpPr>
        <p:spPr>
          <a:xfrm>
            <a:off x="8182776" y="3535114"/>
            <a:ext cx="2860078" cy="369332"/>
          </a:xfrm>
          <a:prstGeom prst="rect">
            <a:avLst/>
          </a:prstGeom>
          <a:solidFill>
            <a:schemeClr val="bg1"/>
          </a:solidFill>
          <a:ln w="25400">
            <a:solidFill>
              <a:schemeClr val="accent1"/>
            </a:solidFill>
          </a:ln>
        </p:spPr>
        <p:txBody>
          <a:bodyPr wrap="none" rtlCol="0">
            <a:spAutoFit/>
          </a:bodyPr>
          <a:lstStyle/>
          <a:p>
            <a:r>
              <a:rPr lang="en-US" b="1">
                <a:latin typeface="Gill Sans MT" panose="020B0502020104020203" pitchFamily="34" charset="77"/>
              </a:rPr>
              <a:t>HR 0.52 </a:t>
            </a:r>
            <a:r>
              <a:rPr lang="en-US">
                <a:latin typeface="Gill Sans MT" panose="020B0502020104020203" pitchFamily="34" charset="77"/>
              </a:rPr>
              <a:t>(95% CI 0.35-0.77)</a:t>
            </a:r>
          </a:p>
        </p:txBody>
      </p:sp>
      <p:pic>
        <p:nvPicPr>
          <p:cNvPr id="5" name="Picture 4">
            <a:extLst>
              <a:ext uri="{FF2B5EF4-FFF2-40B4-BE49-F238E27FC236}">
                <a16:creationId xmlns:a16="http://schemas.microsoft.com/office/drawing/2014/main" id="{175860FF-A960-4D42-ADCE-2C316D3F941C}"/>
              </a:ext>
            </a:extLst>
          </p:cNvPr>
          <p:cNvPicPr>
            <a:picLocks noChangeAspect="1"/>
          </p:cNvPicPr>
          <p:nvPr/>
        </p:nvPicPr>
        <p:blipFill>
          <a:blip r:embed="rId4"/>
          <a:stretch>
            <a:fillRect/>
          </a:stretch>
        </p:blipFill>
        <p:spPr>
          <a:xfrm>
            <a:off x="3757763" y="2139015"/>
            <a:ext cx="1830774" cy="568709"/>
          </a:xfrm>
          <a:prstGeom prst="rect">
            <a:avLst/>
          </a:prstGeom>
        </p:spPr>
      </p:pic>
      <p:sp>
        <p:nvSpPr>
          <p:cNvPr id="7" name="Rectangle 6">
            <a:extLst>
              <a:ext uri="{FF2B5EF4-FFF2-40B4-BE49-F238E27FC236}">
                <a16:creationId xmlns:a16="http://schemas.microsoft.com/office/drawing/2014/main" id="{83894262-F364-0446-B03A-93FB1BEADF87}"/>
              </a:ext>
            </a:extLst>
          </p:cNvPr>
          <p:cNvSpPr/>
          <p:nvPr/>
        </p:nvSpPr>
        <p:spPr>
          <a:xfrm>
            <a:off x="3533361" y="6331434"/>
            <a:ext cx="6096000" cy="307777"/>
          </a:xfrm>
          <a:prstGeom prst="rect">
            <a:avLst/>
          </a:prstGeom>
        </p:spPr>
        <p:txBody>
          <a:bodyPr>
            <a:spAutoFit/>
          </a:bodyPr>
          <a:lstStyle/>
          <a:p>
            <a:pPr>
              <a:spcBef>
                <a:spcPts val="0"/>
              </a:spcBef>
              <a:spcAft>
                <a:spcPts val="0"/>
              </a:spcAft>
            </a:pPr>
            <a:r>
              <a:rPr lang="en-US" sz="1400" i="1">
                <a:latin typeface="Gill Sans MT" panose="020B0502020104020203" pitchFamily="34" charset="77"/>
              </a:rPr>
              <a:t>Toyoda K, et al. Lancet Neurol 2019;18:539–48.</a:t>
            </a:r>
            <a:endParaRPr lang="en-US" sz="1400" i="1">
              <a:effectLst/>
              <a:latin typeface="Gill Sans MT" panose="020B0502020104020203" pitchFamily="34" charset="77"/>
            </a:endParaRPr>
          </a:p>
        </p:txBody>
      </p:sp>
      <p:sp>
        <p:nvSpPr>
          <p:cNvPr id="4" name="Down Arrow 3">
            <a:extLst>
              <a:ext uri="{FF2B5EF4-FFF2-40B4-BE49-F238E27FC236}">
                <a16:creationId xmlns:a16="http://schemas.microsoft.com/office/drawing/2014/main" id="{32F1634D-00C4-E543-9F76-FE0BFBF3285C}"/>
              </a:ext>
            </a:extLst>
          </p:cNvPr>
          <p:cNvSpPr/>
          <p:nvPr/>
        </p:nvSpPr>
        <p:spPr>
          <a:xfrm>
            <a:off x="3977369" y="4192134"/>
            <a:ext cx="124990" cy="2697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77"/>
            </a:endParaRPr>
          </a:p>
        </p:txBody>
      </p:sp>
      <p:sp>
        <p:nvSpPr>
          <p:cNvPr id="8" name="Up-Down Arrow 7">
            <a:extLst>
              <a:ext uri="{FF2B5EF4-FFF2-40B4-BE49-F238E27FC236}">
                <a16:creationId xmlns:a16="http://schemas.microsoft.com/office/drawing/2014/main" id="{B1CC2897-27E6-A54A-BDD8-84B79B50C4EC}"/>
              </a:ext>
            </a:extLst>
          </p:cNvPr>
          <p:cNvSpPr/>
          <p:nvPr/>
        </p:nvSpPr>
        <p:spPr>
          <a:xfrm>
            <a:off x="8055987" y="3415881"/>
            <a:ext cx="46049" cy="71046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77"/>
            </a:endParaRPr>
          </a:p>
        </p:txBody>
      </p:sp>
      <p:sp>
        <p:nvSpPr>
          <p:cNvPr id="9" name="Title 8">
            <a:extLst>
              <a:ext uri="{FF2B5EF4-FFF2-40B4-BE49-F238E27FC236}">
                <a16:creationId xmlns:a16="http://schemas.microsoft.com/office/drawing/2014/main" id="{01AD5402-D46B-88BA-E3CE-B20BB2981743}"/>
              </a:ext>
            </a:extLst>
          </p:cNvPr>
          <p:cNvSpPr>
            <a:spLocks noGrp="1"/>
          </p:cNvSpPr>
          <p:nvPr>
            <p:ph type="title"/>
          </p:nvPr>
        </p:nvSpPr>
        <p:spPr>
          <a:xfrm>
            <a:off x="527656" y="325463"/>
            <a:ext cx="11136687" cy="1325563"/>
          </a:xfrm>
        </p:spPr>
        <p:txBody>
          <a:bodyPr/>
          <a:lstStyle/>
          <a:p>
            <a:r>
              <a:rPr lang="en-US" sz="4400" spc="-100"/>
              <a:t>Stroke, MI and Vascular Death (MACE)</a:t>
            </a:r>
            <a:endParaRPr lang="en-US" sz="4400"/>
          </a:p>
        </p:txBody>
      </p:sp>
    </p:spTree>
    <p:extLst>
      <p:ext uri="{BB962C8B-B14F-4D97-AF65-F5344CB8AC3E}">
        <p14:creationId xmlns:p14="http://schemas.microsoft.com/office/powerpoint/2010/main" val="48433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AD67A-DFA5-D6CB-9F99-D6A71AB24F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A0D7BE-D6F1-83E8-9F30-280988796840}"/>
              </a:ext>
            </a:extLst>
          </p:cNvPr>
          <p:cNvSpPr>
            <a:spLocks noGrp="1"/>
          </p:cNvSpPr>
          <p:nvPr>
            <p:ph type="title"/>
          </p:nvPr>
        </p:nvSpPr>
        <p:spPr/>
        <p:txBody>
          <a:bodyPr/>
          <a:lstStyle/>
          <a:p>
            <a:r>
              <a:rPr lang="en-US" sz="4400">
                <a:solidFill>
                  <a:schemeClr val="tx1"/>
                </a:solidFill>
              </a:rPr>
              <a:t>Effectiveness in Perspective</a:t>
            </a:r>
          </a:p>
        </p:txBody>
      </p:sp>
      <p:graphicFrame>
        <p:nvGraphicFramePr>
          <p:cNvPr id="6" name="Content Placeholder 5">
            <a:extLst>
              <a:ext uri="{FF2B5EF4-FFF2-40B4-BE49-F238E27FC236}">
                <a16:creationId xmlns:a16="http://schemas.microsoft.com/office/drawing/2014/main" id="{198B6A45-F0E3-4FE3-AE36-28FA45DAAB05}"/>
              </a:ext>
            </a:extLst>
          </p:cNvPr>
          <p:cNvGraphicFramePr>
            <a:graphicFrameLocks noGrp="1"/>
          </p:cNvGraphicFramePr>
          <p:nvPr>
            <p:ph idx="1"/>
            <p:extLst>
              <p:ext uri="{D42A27DB-BD31-4B8C-83A1-F6EECF244321}">
                <p14:modId xmlns:p14="http://schemas.microsoft.com/office/powerpoint/2010/main" val="1991095609"/>
              </p:ext>
            </p:extLst>
          </p:nvPr>
        </p:nvGraphicFramePr>
        <p:xfrm>
          <a:off x="838200" y="1825625"/>
          <a:ext cx="10515600" cy="42179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02231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C0F02-8D3C-5E27-9CDC-E7116F2440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15DF0A-F24C-0FF3-7DF8-65A8E6B02CA4}"/>
              </a:ext>
            </a:extLst>
          </p:cNvPr>
          <p:cNvSpPr>
            <a:spLocks noGrp="1"/>
          </p:cNvSpPr>
          <p:nvPr>
            <p:ph type="title"/>
          </p:nvPr>
        </p:nvSpPr>
        <p:spPr/>
        <p:txBody>
          <a:bodyPr/>
          <a:lstStyle/>
          <a:p>
            <a:r>
              <a:rPr lang="en-US" sz="4400">
                <a:solidFill>
                  <a:srgbClr val="092487"/>
                </a:solidFill>
              </a:rPr>
              <a:t>Effectiveness in Perspective</a:t>
            </a:r>
          </a:p>
        </p:txBody>
      </p:sp>
      <p:graphicFrame>
        <p:nvGraphicFramePr>
          <p:cNvPr id="6" name="Content Placeholder 5">
            <a:extLst>
              <a:ext uri="{FF2B5EF4-FFF2-40B4-BE49-F238E27FC236}">
                <a16:creationId xmlns:a16="http://schemas.microsoft.com/office/drawing/2014/main" id="{C5016D41-4141-9A48-16D6-D7014F3A0026}"/>
              </a:ext>
            </a:extLst>
          </p:cNvPr>
          <p:cNvGraphicFramePr>
            <a:graphicFrameLocks noGrp="1"/>
          </p:cNvGraphicFramePr>
          <p:nvPr>
            <p:ph idx="1"/>
            <p:extLst>
              <p:ext uri="{D42A27DB-BD31-4B8C-83A1-F6EECF244321}">
                <p14:modId xmlns:p14="http://schemas.microsoft.com/office/powerpoint/2010/main" val="3338327369"/>
              </p:ext>
            </p:extLst>
          </p:nvPr>
        </p:nvGraphicFramePr>
        <p:xfrm>
          <a:off x="838200" y="1825625"/>
          <a:ext cx="10515600" cy="421798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3F5DE4D3-F10E-11A3-15E2-750B06860DF6}"/>
              </a:ext>
            </a:extLst>
          </p:cNvPr>
          <p:cNvSpPr txBox="1"/>
          <p:nvPr/>
        </p:nvSpPr>
        <p:spPr>
          <a:xfrm>
            <a:off x="9190313" y="2757432"/>
            <a:ext cx="1928261" cy="523220"/>
          </a:xfrm>
          <a:prstGeom prst="rect">
            <a:avLst/>
          </a:prstGeom>
          <a:noFill/>
        </p:spPr>
        <p:txBody>
          <a:bodyPr wrap="square" rtlCol="0">
            <a:spAutoFit/>
          </a:bodyPr>
          <a:lstStyle/>
          <a:p>
            <a:pPr algn="ctr"/>
            <a:r>
              <a:rPr lang="en-US" sz="1400">
                <a:solidFill>
                  <a:srgbClr val="5FFFFB"/>
                </a:solidFill>
                <a:latin typeface="Gill Sans MT" panose="020B0502020104020203" pitchFamily="34" charset="77"/>
              </a:rPr>
              <a:t>+</a:t>
            </a:r>
          </a:p>
          <a:p>
            <a:pPr algn="ctr"/>
            <a:r>
              <a:rPr lang="en-US" sz="1400">
                <a:solidFill>
                  <a:srgbClr val="5FFFFB"/>
                </a:solidFill>
                <a:latin typeface="Gill Sans MT" panose="020B0502020104020203" pitchFamily="34" charset="77"/>
              </a:rPr>
              <a:t>ASA / Plavix</a:t>
            </a:r>
          </a:p>
        </p:txBody>
      </p:sp>
    </p:spTree>
    <p:extLst>
      <p:ext uri="{BB962C8B-B14F-4D97-AF65-F5344CB8AC3E}">
        <p14:creationId xmlns:p14="http://schemas.microsoft.com/office/powerpoint/2010/main" val="1807912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44B9E-8093-B476-A4E4-703133C8F60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96B1CFD-2E91-1BDE-03E3-24BD09214AE5}"/>
              </a:ext>
            </a:extLst>
          </p:cNvPr>
          <p:cNvSpPr txBox="1">
            <a:spLocks/>
          </p:cNvSpPr>
          <p:nvPr/>
        </p:nvSpPr>
        <p:spPr>
          <a:xfrm>
            <a:off x="609600" y="225788"/>
            <a:ext cx="109728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spcAft>
                <a:spcPts val="600"/>
              </a:spcAft>
            </a:pPr>
            <a:endParaRPr lang="en-US" b="1" kern="1200" spc="-100" baseline="0">
              <a:solidFill>
                <a:srgbClr val="092487"/>
              </a:solidFill>
              <a:latin typeface="Gill Sans MT" panose="020B0502020104020203" pitchFamily="34" charset="77"/>
            </a:endParaRPr>
          </a:p>
        </p:txBody>
      </p:sp>
      <p:sp>
        <p:nvSpPr>
          <p:cNvPr id="2" name="Title 1">
            <a:extLst>
              <a:ext uri="{FF2B5EF4-FFF2-40B4-BE49-F238E27FC236}">
                <a16:creationId xmlns:a16="http://schemas.microsoft.com/office/drawing/2014/main" id="{E45BDFF4-DCBA-EC5B-FF2A-C42ABA82C436}"/>
              </a:ext>
            </a:extLst>
          </p:cNvPr>
          <p:cNvSpPr>
            <a:spLocks noGrp="1"/>
          </p:cNvSpPr>
          <p:nvPr>
            <p:ph type="title"/>
          </p:nvPr>
        </p:nvSpPr>
        <p:spPr>
          <a:xfrm>
            <a:off x="838200" y="296886"/>
            <a:ext cx="10515600" cy="1325563"/>
          </a:xfrm>
        </p:spPr>
        <p:txBody>
          <a:bodyPr/>
          <a:lstStyle/>
          <a:p>
            <a:r>
              <a:rPr lang="en-US" sz="4400" spc="-100">
                <a:solidFill>
                  <a:srgbClr val="092487"/>
                </a:solidFill>
              </a:rPr>
              <a:t>Safe: No increase in severe bleeding</a:t>
            </a:r>
            <a:endParaRPr lang="en-US" sz="4400"/>
          </a:p>
        </p:txBody>
      </p:sp>
      <p:pic>
        <p:nvPicPr>
          <p:cNvPr id="5" name="Content Placeholder 4" descr="Chart, line chart&#10;&#10;Description automatically generated">
            <a:extLst>
              <a:ext uri="{FF2B5EF4-FFF2-40B4-BE49-F238E27FC236}">
                <a16:creationId xmlns:a16="http://schemas.microsoft.com/office/drawing/2014/main" id="{62ADBC96-5373-A296-B802-FF241E6F2432}"/>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b="26436"/>
          <a:stretch>
            <a:fillRect/>
          </a:stretch>
        </p:blipFill>
        <p:spPr>
          <a:xfrm>
            <a:off x="2377511" y="1976234"/>
            <a:ext cx="7436978" cy="3102923"/>
          </a:xfrm>
          <a:ln>
            <a:solidFill>
              <a:srgbClr val="092487"/>
            </a:solidFill>
          </a:ln>
        </p:spPr>
      </p:pic>
      <p:sp>
        <p:nvSpPr>
          <p:cNvPr id="4" name="TextBox 3">
            <a:extLst>
              <a:ext uri="{FF2B5EF4-FFF2-40B4-BE49-F238E27FC236}">
                <a16:creationId xmlns:a16="http://schemas.microsoft.com/office/drawing/2014/main" id="{B9919C10-492B-9BC7-C40E-FEC136E25CA8}"/>
              </a:ext>
            </a:extLst>
          </p:cNvPr>
          <p:cNvSpPr txBox="1"/>
          <p:nvPr/>
        </p:nvSpPr>
        <p:spPr>
          <a:xfrm>
            <a:off x="6349615" y="2348020"/>
            <a:ext cx="2834687" cy="646331"/>
          </a:xfrm>
          <a:prstGeom prst="rect">
            <a:avLst/>
          </a:prstGeom>
          <a:solidFill>
            <a:schemeClr val="bg1"/>
          </a:solidFill>
          <a:ln w="25400">
            <a:solidFill>
              <a:schemeClr val="tx2"/>
            </a:solidFill>
          </a:ln>
        </p:spPr>
        <p:txBody>
          <a:bodyPr wrap="none" rtlCol="0">
            <a:spAutoFit/>
          </a:bodyPr>
          <a:lstStyle/>
          <a:p>
            <a:r>
              <a:rPr lang="en-US">
                <a:latin typeface="Gill Sans MT" panose="020B0502020104020203" pitchFamily="34" charset="77"/>
              </a:rPr>
              <a:t>HR 0.66 (95% CI 0.27-1.60)</a:t>
            </a:r>
          </a:p>
          <a:p>
            <a:r>
              <a:rPr lang="en-US">
                <a:latin typeface="Gill Sans MT" panose="020B0502020104020203" pitchFamily="34" charset="77"/>
              </a:rPr>
              <a:t>P=0.35</a:t>
            </a:r>
          </a:p>
        </p:txBody>
      </p:sp>
      <p:pic>
        <p:nvPicPr>
          <p:cNvPr id="6" name="Picture 5">
            <a:extLst>
              <a:ext uri="{FF2B5EF4-FFF2-40B4-BE49-F238E27FC236}">
                <a16:creationId xmlns:a16="http://schemas.microsoft.com/office/drawing/2014/main" id="{50BA69DF-7156-34F5-00C4-3143ACDCD3A7}"/>
              </a:ext>
            </a:extLst>
          </p:cNvPr>
          <p:cNvPicPr>
            <a:picLocks noChangeAspect="1"/>
          </p:cNvPicPr>
          <p:nvPr/>
        </p:nvPicPr>
        <p:blipFill>
          <a:blip r:embed="rId4"/>
          <a:stretch>
            <a:fillRect/>
          </a:stretch>
        </p:blipFill>
        <p:spPr>
          <a:xfrm>
            <a:off x="4161933" y="2016232"/>
            <a:ext cx="1830774" cy="568709"/>
          </a:xfrm>
          <a:prstGeom prst="rect">
            <a:avLst/>
          </a:prstGeom>
        </p:spPr>
      </p:pic>
      <p:sp>
        <p:nvSpPr>
          <p:cNvPr id="7" name="Rectangle 6">
            <a:extLst>
              <a:ext uri="{FF2B5EF4-FFF2-40B4-BE49-F238E27FC236}">
                <a16:creationId xmlns:a16="http://schemas.microsoft.com/office/drawing/2014/main" id="{2AC90CD1-08DD-A227-B121-2DB33DD0898F}"/>
              </a:ext>
            </a:extLst>
          </p:cNvPr>
          <p:cNvSpPr/>
          <p:nvPr/>
        </p:nvSpPr>
        <p:spPr>
          <a:xfrm>
            <a:off x="3533361" y="6174266"/>
            <a:ext cx="6096000" cy="307777"/>
          </a:xfrm>
          <a:prstGeom prst="rect">
            <a:avLst/>
          </a:prstGeom>
        </p:spPr>
        <p:txBody>
          <a:bodyPr>
            <a:spAutoFit/>
          </a:bodyPr>
          <a:lstStyle/>
          <a:p>
            <a:pPr>
              <a:spcBef>
                <a:spcPts val="0"/>
              </a:spcBef>
              <a:spcAft>
                <a:spcPts val="0"/>
              </a:spcAft>
            </a:pPr>
            <a:r>
              <a:rPr lang="en-US" sz="1400" i="1">
                <a:latin typeface="Gill Sans MT" panose="020B0502020104020203" pitchFamily="34" charset="77"/>
              </a:rPr>
              <a:t>Toyoda K, et al. Lancet Neurol 2019;18:539–48.</a:t>
            </a:r>
            <a:endParaRPr lang="en-US" sz="1400" i="1">
              <a:effectLst/>
              <a:latin typeface="Gill Sans MT" panose="020B0502020104020203" pitchFamily="34" charset="77"/>
            </a:endParaRPr>
          </a:p>
        </p:txBody>
      </p:sp>
    </p:spTree>
    <p:extLst>
      <p:ext uri="{BB962C8B-B14F-4D97-AF65-F5344CB8AC3E}">
        <p14:creationId xmlns:p14="http://schemas.microsoft.com/office/powerpoint/2010/main" val="1253111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9C952-C71A-F149-B3B3-1C233155E642}"/>
              </a:ext>
            </a:extLst>
          </p:cNvPr>
          <p:cNvSpPr>
            <a:spLocks noGrp="1"/>
          </p:cNvSpPr>
          <p:nvPr>
            <p:ph type="title"/>
          </p:nvPr>
        </p:nvSpPr>
        <p:spPr/>
        <p:txBody>
          <a:bodyPr anchor="ctr">
            <a:normAutofit/>
          </a:bodyPr>
          <a:lstStyle/>
          <a:p>
            <a:r>
              <a:rPr lang="en-US" sz="4400">
                <a:solidFill>
                  <a:srgbClr val="092487"/>
                </a:solidFill>
              </a:rPr>
              <a:t>Limitations of </a:t>
            </a:r>
            <a:r>
              <a:rPr lang="en-US" sz="4400" err="1">
                <a:solidFill>
                  <a:srgbClr val="092487"/>
                </a:solidFill>
              </a:rPr>
              <a:t>CSPS.com</a:t>
            </a:r>
            <a:endParaRPr lang="en-US" sz="4400">
              <a:solidFill>
                <a:srgbClr val="092487"/>
              </a:solidFill>
            </a:endParaRPr>
          </a:p>
        </p:txBody>
      </p:sp>
      <p:sp>
        <p:nvSpPr>
          <p:cNvPr id="3" name="Content Placeholder 2">
            <a:extLst>
              <a:ext uri="{FF2B5EF4-FFF2-40B4-BE49-F238E27FC236}">
                <a16:creationId xmlns:a16="http://schemas.microsoft.com/office/drawing/2014/main" id="{F22816CC-D148-4A46-99DF-8CE8766F1661}"/>
              </a:ext>
            </a:extLst>
          </p:cNvPr>
          <p:cNvSpPr>
            <a:spLocks noGrp="1"/>
          </p:cNvSpPr>
          <p:nvPr>
            <p:ph idx="1"/>
          </p:nvPr>
        </p:nvSpPr>
        <p:spPr>
          <a:xfrm>
            <a:off x="838200" y="2305877"/>
            <a:ext cx="10515600" cy="3737735"/>
          </a:xfrm>
        </p:spPr>
        <p:txBody>
          <a:bodyPr>
            <a:noAutofit/>
          </a:bodyPr>
          <a:lstStyle/>
          <a:p>
            <a:pPr marL="457200" indent="-457200">
              <a:lnSpc>
                <a:spcPct val="100000"/>
              </a:lnSpc>
              <a:spcBef>
                <a:spcPts val="1800"/>
              </a:spcBef>
              <a:spcAft>
                <a:spcPts val="600"/>
              </a:spcAft>
              <a:buFont typeface="Arial" panose="020B0604020202020204" pitchFamily="34" charset="0"/>
              <a:buChar char="•"/>
            </a:pPr>
            <a:r>
              <a:rPr lang="en-US" sz="4000">
                <a:solidFill>
                  <a:srgbClr val="092487"/>
                </a:solidFill>
                <a:latin typeface="Gill Sans MT" panose="020B0502020104020203" pitchFamily="34" charset="77"/>
              </a:rPr>
              <a:t>Open label</a:t>
            </a:r>
          </a:p>
          <a:p>
            <a:pPr marL="457200" indent="-457200">
              <a:lnSpc>
                <a:spcPct val="100000"/>
              </a:lnSpc>
              <a:spcBef>
                <a:spcPts val="1800"/>
              </a:spcBef>
              <a:spcAft>
                <a:spcPts val="600"/>
              </a:spcAft>
              <a:buFont typeface="Arial" panose="020B0604020202020204" pitchFamily="34" charset="0"/>
              <a:buChar char="•"/>
            </a:pPr>
            <a:r>
              <a:rPr lang="en-US" sz="4000">
                <a:solidFill>
                  <a:srgbClr val="092487"/>
                </a:solidFill>
                <a:latin typeface="Gill Sans MT" panose="020B0502020104020203" pitchFamily="34" charset="77"/>
              </a:rPr>
              <a:t>Non-Asians were not represented (0%)</a:t>
            </a:r>
          </a:p>
          <a:p>
            <a:pPr marL="457200" indent="-457200">
              <a:lnSpc>
                <a:spcPct val="100000"/>
              </a:lnSpc>
              <a:spcBef>
                <a:spcPts val="1800"/>
              </a:spcBef>
              <a:spcAft>
                <a:spcPts val="600"/>
              </a:spcAft>
              <a:buFont typeface="Arial" panose="020B0604020202020204" pitchFamily="34" charset="0"/>
              <a:buChar char="•"/>
            </a:pPr>
            <a:r>
              <a:rPr lang="en-US" sz="4000">
                <a:solidFill>
                  <a:srgbClr val="092487"/>
                </a:solidFill>
                <a:latin typeface="Gill Sans MT" panose="020B0502020104020203" pitchFamily="34" charset="77"/>
              </a:rPr>
              <a:t>Women were underrepresented (29%)</a:t>
            </a:r>
          </a:p>
        </p:txBody>
      </p:sp>
    </p:spTree>
    <p:extLst>
      <p:ext uri="{BB962C8B-B14F-4D97-AF65-F5344CB8AC3E}">
        <p14:creationId xmlns:p14="http://schemas.microsoft.com/office/powerpoint/2010/main" val="425946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59A25-7FE3-D96C-CB36-E9C16F49F4D9}"/>
              </a:ext>
            </a:extLst>
          </p:cNvPr>
          <p:cNvSpPr>
            <a:spLocks noGrp="1"/>
          </p:cNvSpPr>
          <p:nvPr>
            <p:ph type="title"/>
          </p:nvPr>
        </p:nvSpPr>
        <p:spPr>
          <a:xfrm>
            <a:off x="838199" y="365125"/>
            <a:ext cx="10700658" cy="1325563"/>
          </a:xfrm>
        </p:spPr>
        <p:txBody>
          <a:bodyPr/>
          <a:lstStyle/>
          <a:p>
            <a:r>
              <a:rPr lang="en-US" sz="4400" err="1">
                <a:solidFill>
                  <a:srgbClr val="092487"/>
                </a:solidFill>
              </a:rPr>
              <a:t>CSPS.com</a:t>
            </a:r>
            <a:r>
              <a:rPr lang="en-US" sz="4400">
                <a:solidFill>
                  <a:srgbClr val="092487"/>
                </a:solidFill>
              </a:rPr>
              <a:t> did not change practice in US</a:t>
            </a:r>
            <a:br>
              <a:rPr lang="en-US" sz="4400">
                <a:solidFill>
                  <a:srgbClr val="092487"/>
                </a:solidFill>
              </a:rPr>
            </a:br>
            <a:r>
              <a:rPr lang="en-US" sz="3200">
                <a:solidFill>
                  <a:srgbClr val="092487"/>
                </a:solidFill>
              </a:rPr>
              <a:t>Prescription patterns after stroke</a:t>
            </a:r>
            <a:endParaRPr lang="en-US" sz="4400">
              <a:solidFill>
                <a:srgbClr val="092487"/>
              </a:solidFill>
            </a:endParaRPr>
          </a:p>
        </p:txBody>
      </p:sp>
      <p:cxnSp>
        <p:nvCxnSpPr>
          <p:cNvPr id="5" name="Straight Arrow Connector 4">
            <a:extLst>
              <a:ext uri="{FF2B5EF4-FFF2-40B4-BE49-F238E27FC236}">
                <a16:creationId xmlns:a16="http://schemas.microsoft.com/office/drawing/2014/main" id="{BD162E0A-F182-DD22-C947-82229A2B2661}"/>
              </a:ext>
            </a:extLst>
          </p:cNvPr>
          <p:cNvCxnSpPr>
            <a:cxnSpLocks/>
          </p:cNvCxnSpPr>
          <p:nvPr/>
        </p:nvCxnSpPr>
        <p:spPr>
          <a:xfrm>
            <a:off x="1055783" y="4075734"/>
            <a:ext cx="5040217" cy="3366"/>
          </a:xfrm>
          <a:prstGeom prst="straightConnector1">
            <a:avLst/>
          </a:prstGeom>
          <a:ln w="88900">
            <a:solidFill>
              <a:srgbClr val="092487"/>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E6E329CF-A6FB-704B-87A3-2540443BF18E}"/>
              </a:ext>
            </a:extLst>
          </p:cNvPr>
          <p:cNvCxnSpPr/>
          <p:nvPr/>
        </p:nvCxnSpPr>
        <p:spPr>
          <a:xfrm>
            <a:off x="6096000" y="4079100"/>
            <a:ext cx="0" cy="292100"/>
          </a:xfrm>
          <a:prstGeom prst="line">
            <a:avLst/>
          </a:prstGeom>
          <a:ln>
            <a:solidFill>
              <a:srgbClr val="092487"/>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A02FB741-1242-7204-D929-3EA7017B5906}"/>
              </a:ext>
            </a:extLst>
          </p:cNvPr>
          <p:cNvSpPr txBox="1"/>
          <p:nvPr/>
        </p:nvSpPr>
        <p:spPr>
          <a:xfrm>
            <a:off x="5298923" y="4383900"/>
            <a:ext cx="1594155" cy="830997"/>
          </a:xfrm>
          <a:prstGeom prst="rect">
            <a:avLst/>
          </a:prstGeom>
          <a:noFill/>
        </p:spPr>
        <p:txBody>
          <a:bodyPr wrap="none" rtlCol="0">
            <a:spAutoFit/>
          </a:bodyPr>
          <a:lstStyle/>
          <a:p>
            <a:pPr algn="ctr"/>
            <a:r>
              <a:rPr lang="en-US" sz="2400">
                <a:solidFill>
                  <a:srgbClr val="092487"/>
                </a:solidFill>
              </a:rPr>
              <a:t>2019</a:t>
            </a:r>
          </a:p>
          <a:p>
            <a:pPr algn="ctr"/>
            <a:r>
              <a:rPr lang="en-US" sz="2400" err="1">
                <a:solidFill>
                  <a:srgbClr val="092487"/>
                </a:solidFill>
              </a:rPr>
              <a:t>CSPS.com</a:t>
            </a:r>
            <a:endParaRPr lang="en-US" sz="2400">
              <a:solidFill>
                <a:srgbClr val="092487"/>
              </a:solidFill>
            </a:endParaRPr>
          </a:p>
        </p:txBody>
      </p:sp>
      <p:sp>
        <p:nvSpPr>
          <p:cNvPr id="10" name="TextBox 9">
            <a:extLst>
              <a:ext uri="{FF2B5EF4-FFF2-40B4-BE49-F238E27FC236}">
                <a16:creationId xmlns:a16="http://schemas.microsoft.com/office/drawing/2014/main" id="{D5852F4A-9E44-7751-67D4-2527D89737B2}"/>
              </a:ext>
            </a:extLst>
          </p:cNvPr>
          <p:cNvSpPr txBox="1"/>
          <p:nvPr/>
        </p:nvSpPr>
        <p:spPr>
          <a:xfrm>
            <a:off x="2131797" y="2541510"/>
            <a:ext cx="2888188" cy="1107996"/>
          </a:xfrm>
          <a:prstGeom prst="rect">
            <a:avLst/>
          </a:prstGeom>
          <a:noFill/>
          <a:ln>
            <a:solidFill>
              <a:schemeClr val="bg1"/>
            </a:solidFill>
          </a:ln>
        </p:spPr>
        <p:txBody>
          <a:bodyPr wrap="square">
            <a:spAutoFit/>
          </a:bodyPr>
          <a:lstStyle/>
          <a:p>
            <a:pPr marL="50800" lvl="2">
              <a:spcAft>
                <a:spcPts val="1200"/>
              </a:spcAft>
            </a:pPr>
            <a:r>
              <a:rPr lang="en-US" sz="2800" b="1">
                <a:solidFill>
                  <a:srgbClr val="092487"/>
                </a:solidFill>
              </a:rPr>
              <a:t>1%</a:t>
            </a:r>
            <a:r>
              <a:rPr lang="en-US" sz="2800">
                <a:solidFill>
                  <a:srgbClr val="092487"/>
                </a:solidFill>
              </a:rPr>
              <a:t> cilostazol</a:t>
            </a:r>
          </a:p>
          <a:p>
            <a:pPr marL="50800" lvl="2">
              <a:spcAft>
                <a:spcPts val="1200"/>
              </a:spcAft>
            </a:pPr>
            <a:r>
              <a:rPr lang="en-US" sz="2800" b="1">
                <a:solidFill>
                  <a:srgbClr val="092487"/>
                </a:solidFill>
              </a:rPr>
              <a:t>33%</a:t>
            </a:r>
            <a:r>
              <a:rPr lang="en-US" sz="2800">
                <a:solidFill>
                  <a:srgbClr val="092487"/>
                </a:solidFill>
              </a:rPr>
              <a:t> clopidogrel</a:t>
            </a:r>
          </a:p>
        </p:txBody>
      </p:sp>
      <p:sp>
        <p:nvSpPr>
          <p:cNvPr id="13" name="TextBox 12">
            <a:extLst>
              <a:ext uri="{FF2B5EF4-FFF2-40B4-BE49-F238E27FC236}">
                <a16:creationId xmlns:a16="http://schemas.microsoft.com/office/drawing/2014/main" id="{ED83F98B-1837-9A04-0DD7-07ECE32A41B0}"/>
              </a:ext>
            </a:extLst>
          </p:cNvPr>
          <p:cNvSpPr txBox="1"/>
          <p:nvPr/>
        </p:nvSpPr>
        <p:spPr>
          <a:xfrm>
            <a:off x="3236695" y="4371200"/>
            <a:ext cx="678392" cy="369332"/>
          </a:xfrm>
          <a:prstGeom prst="rect">
            <a:avLst/>
          </a:prstGeom>
          <a:noFill/>
        </p:spPr>
        <p:txBody>
          <a:bodyPr wrap="none" rtlCol="0">
            <a:spAutoFit/>
          </a:bodyPr>
          <a:lstStyle/>
          <a:p>
            <a:pPr algn="ctr"/>
            <a:r>
              <a:rPr lang="en-US">
                <a:solidFill>
                  <a:srgbClr val="092487"/>
                </a:solidFill>
              </a:rPr>
              <a:t>2017</a:t>
            </a:r>
          </a:p>
        </p:txBody>
      </p:sp>
      <p:cxnSp>
        <p:nvCxnSpPr>
          <p:cNvPr id="16" name="Straight Connector 15">
            <a:extLst>
              <a:ext uri="{FF2B5EF4-FFF2-40B4-BE49-F238E27FC236}">
                <a16:creationId xmlns:a16="http://schemas.microsoft.com/office/drawing/2014/main" id="{9ED30A2B-3770-3E27-90C9-D887E7759392}"/>
              </a:ext>
            </a:extLst>
          </p:cNvPr>
          <p:cNvCxnSpPr>
            <a:cxnSpLocks/>
          </p:cNvCxnSpPr>
          <p:nvPr/>
        </p:nvCxnSpPr>
        <p:spPr>
          <a:xfrm>
            <a:off x="3575891" y="4091800"/>
            <a:ext cx="0" cy="152400"/>
          </a:xfrm>
          <a:prstGeom prst="line">
            <a:avLst/>
          </a:prstGeom>
          <a:ln>
            <a:solidFill>
              <a:srgbClr val="092487"/>
            </a:solidFill>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75C58625-6275-8708-FEA1-B7D9C8B1B983}"/>
              </a:ext>
            </a:extLst>
          </p:cNvPr>
          <p:cNvSpPr/>
          <p:nvPr/>
        </p:nvSpPr>
        <p:spPr>
          <a:xfrm>
            <a:off x="2468105" y="6123879"/>
            <a:ext cx="7255789" cy="523220"/>
          </a:xfrm>
          <a:prstGeom prst="rect">
            <a:avLst/>
          </a:prstGeom>
        </p:spPr>
        <p:txBody>
          <a:bodyPr wrap="square">
            <a:spAutoFit/>
          </a:bodyPr>
          <a:lstStyle/>
          <a:p>
            <a:pPr algn="ctr">
              <a:spcBef>
                <a:spcPts val="0"/>
              </a:spcBef>
              <a:spcAft>
                <a:spcPts val="0"/>
              </a:spcAft>
            </a:pPr>
            <a:r>
              <a:rPr lang="en-US" sz="1400" i="1">
                <a:solidFill>
                  <a:srgbClr val="092487"/>
                </a:solidFill>
                <a:latin typeface="Gill Sans MT" panose="020B0502020104020203" pitchFamily="34" charset="77"/>
              </a:rPr>
              <a:t>de Havenon A, </a:t>
            </a:r>
            <a:r>
              <a:rPr lang="en-US" sz="1400" i="1" err="1">
                <a:solidFill>
                  <a:srgbClr val="092487"/>
                </a:solidFill>
                <a:latin typeface="Gill Sans MT" panose="020B0502020104020203" pitchFamily="34" charset="77"/>
              </a:rPr>
              <a:t>Sheth</a:t>
            </a:r>
            <a:r>
              <a:rPr lang="en-US" sz="1400" i="1">
                <a:solidFill>
                  <a:srgbClr val="092487"/>
                </a:solidFill>
                <a:latin typeface="Gill Sans MT" panose="020B0502020104020203" pitchFamily="34" charset="77"/>
              </a:rPr>
              <a:t> KN, Madsen TE, et al. Cilostazol for Secondary Stroke Prevention: History, Evidence, Limitations, and Possibilities. Stroke. 2021;52:e635–e645.</a:t>
            </a:r>
            <a:endParaRPr lang="en-US" sz="1400" i="1">
              <a:solidFill>
                <a:srgbClr val="092487"/>
              </a:solidFill>
              <a:effectLst/>
              <a:latin typeface="Gill Sans MT" panose="020B0502020104020203" pitchFamily="34" charset="77"/>
            </a:endParaRPr>
          </a:p>
        </p:txBody>
      </p:sp>
    </p:spTree>
    <p:extLst>
      <p:ext uri="{BB962C8B-B14F-4D97-AF65-F5344CB8AC3E}">
        <p14:creationId xmlns:p14="http://schemas.microsoft.com/office/powerpoint/2010/main" val="905966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B86E1-2D85-FBBB-53B0-F153133E7BBC}"/>
            </a:ext>
          </a:extLst>
        </p:cNvPr>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3AB0AA25-F064-6C5A-A515-D02ED15B821C}"/>
              </a:ext>
            </a:extLst>
          </p:cNvPr>
          <p:cNvCxnSpPr/>
          <p:nvPr/>
        </p:nvCxnSpPr>
        <p:spPr>
          <a:xfrm>
            <a:off x="1055783" y="4075734"/>
            <a:ext cx="10080434" cy="0"/>
          </a:xfrm>
          <a:prstGeom prst="straightConnector1">
            <a:avLst/>
          </a:prstGeom>
          <a:ln w="88900">
            <a:solidFill>
              <a:srgbClr val="092487"/>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44B2FE5-D853-B2DE-4732-A3562ADC083E}"/>
              </a:ext>
            </a:extLst>
          </p:cNvPr>
          <p:cNvCxnSpPr/>
          <p:nvPr/>
        </p:nvCxnSpPr>
        <p:spPr>
          <a:xfrm>
            <a:off x="6096000" y="4079100"/>
            <a:ext cx="0" cy="292100"/>
          </a:xfrm>
          <a:prstGeom prst="line">
            <a:avLst/>
          </a:prstGeom>
          <a:ln>
            <a:solidFill>
              <a:srgbClr val="092487"/>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4A31015-F88C-157B-BF25-0FCAE9EF466C}"/>
              </a:ext>
            </a:extLst>
          </p:cNvPr>
          <p:cNvSpPr txBox="1"/>
          <p:nvPr/>
        </p:nvSpPr>
        <p:spPr>
          <a:xfrm>
            <a:off x="5298923" y="4383900"/>
            <a:ext cx="1594155" cy="830997"/>
          </a:xfrm>
          <a:prstGeom prst="rect">
            <a:avLst/>
          </a:prstGeom>
          <a:noFill/>
        </p:spPr>
        <p:txBody>
          <a:bodyPr wrap="none" rtlCol="0">
            <a:spAutoFit/>
          </a:bodyPr>
          <a:lstStyle/>
          <a:p>
            <a:pPr algn="ctr"/>
            <a:r>
              <a:rPr lang="en-US" sz="2400">
                <a:solidFill>
                  <a:srgbClr val="092487"/>
                </a:solidFill>
              </a:rPr>
              <a:t>2019</a:t>
            </a:r>
          </a:p>
          <a:p>
            <a:pPr algn="ctr"/>
            <a:r>
              <a:rPr lang="en-US" sz="2400" err="1">
                <a:solidFill>
                  <a:srgbClr val="092487"/>
                </a:solidFill>
              </a:rPr>
              <a:t>CSPS.com</a:t>
            </a:r>
            <a:endParaRPr lang="en-US" sz="2400">
              <a:solidFill>
                <a:srgbClr val="092487"/>
              </a:solidFill>
            </a:endParaRPr>
          </a:p>
        </p:txBody>
      </p:sp>
      <p:sp>
        <p:nvSpPr>
          <p:cNvPr id="10" name="TextBox 9">
            <a:extLst>
              <a:ext uri="{FF2B5EF4-FFF2-40B4-BE49-F238E27FC236}">
                <a16:creationId xmlns:a16="http://schemas.microsoft.com/office/drawing/2014/main" id="{7406A25F-A633-2DD1-4D77-6277E315CFE0}"/>
              </a:ext>
            </a:extLst>
          </p:cNvPr>
          <p:cNvSpPr txBox="1"/>
          <p:nvPr/>
        </p:nvSpPr>
        <p:spPr>
          <a:xfrm>
            <a:off x="2131797" y="2541510"/>
            <a:ext cx="2888188" cy="1107996"/>
          </a:xfrm>
          <a:prstGeom prst="rect">
            <a:avLst/>
          </a:prstGeom>
          <a:noFill/>
          <a:ln>
            <a:solidFill>
              <a:schemeClr val="bg1"/>
            </a:solidFill>
          </a:ln>
        </p:spPr>
        <p:txBody>
          <a:bodyPr wrap="square">
            <a:spAutoFit/>
          </a:bodyPr>
          <a:lstStyle/>
          <a:p>
            <a:pPr marL="50800" lvl="2">
              <a:spcAft>
                <a:spcPts val="1200"/>
              </a:spcAft>
            </a:pPr>
            <a:r>
              <a:rPr lang="en-US" sz="2800" b="1">
                <a:solidFill>
                  <a:srgbClr val="092487"/>
                </a:solidFill>
              </a:rPr>
              <a:t>1%</a:t>
            </a:r>
            <a:r>
              <a:rPr lang="en-US" sz="2800">
                <a:solidFill>
                  <a:srgbClr val="092487"/>
                </a:solidFill>
              </a:rPr>
              <a:t> cilostazol</a:t>
            </a:r>
          </a:p>
          <a:p>
            <a:pPr marL="50800" lvl="2">
              <a:spcAft>
                <a:spcPts val="1200"/>
              </a:spcAft>
            </a:pPr>
            <a:r>
              <a:rPr lang="en-US" sz="2800" b="1">
                <a:solidFill>
                  <a:srgbClr val="092487"/>
                </a:solidFill>
              </a:rPr>
              <a:t>33%</a:t>
            </a:r>
            <a:r>
              <a:rPr lang="en-US" sz="2800">
                <a:solidFill>
                  <a:srgbClr val="092487"/>
                </a:solidFill>
              </a:rPr>
              <a:t> clopidogrel</a:t>
            </a:r>
          </a:p>
        </p:txBody>
      </p:sp>
      <p:sp>
        <p:nvSpPr>
          <p:cNvPr id="12" name="TextBox 11">
            <a:extLst>
              <a:ext uri="{FF2B5EF4-FFF2-40B4-BE49-F238E27FC236}">
                <a16:creationId xmlns:a16="http://schemas.microsoft.com/office/drawing/2014/main" id="{53F2CA87-C1A7-9E06-8D84-E1675578553B}"/>
              </a:ext>
            </a:extLst>
          </p:cNvPr>
          <p:cNvSpPr txBox="1"/>
          <p:nvPr/>
        </p:nvSpPr>
        <p:spPr>
          <a:xfrm>
            <a:off x="7112926" y="2541510"/>
            <a:ext cx="2888188" cy="1107996"/>
          </a:xfrm>
          <a:prstGeom prst="rect">
            <a:avLst/>
          </a:prstGeom>
          <a:noFill/>
          <a:ln>
            <a:solidFill>
              <a:schemeClr val="bg1"/>
            </a:solidFill>
          </a:ln>
        </p:spPr>
        <p:txBody>
          <a:bodyPr wrap="square">
            <a:spAutoFit/>
          </a:bodyPr>
          <a:lstStyle/>
          <a:p>
            <a:pPr marL="50800" lvl="2">
              <a:spcAft>
                <a:spcPts val="1200"/>
              </a:spcAft>
            </a:pPr>
            <a:r>
              <a:rPr lang="en-US" sz="2800" b="1">
                <a:solidFill>
                  <a:srgbClr val="092487"/>
                </a:solidFill>
              </a:rPr>
              <a:t>1%</a:t>
            </a:r>
            <a:r>
              <a:rPr lang="en-US" sz="2800">
                <a:solidFill>
                  <a:srgbClr val="092487"/>
                </a:solidFill>
              </a:rPr>
              <a:t> cilostazol</a:t>
            </a:r>
          </a:p>
          <a:p>
            <a:pPr marL="50800" lvl="2">
              <a:spcAft>
                <a:spcPts val="1200"/>
              </a:spcAft>
            </a:pPr>
            <a:r>
              <a:rPr lang="en-US" sz="2800" b="1">
                <a:solidFill>
                  <a:srgbClr val="092487"/>
                </a:solidFill>
              </a:rPr>
              <a:t>36%</a:t>
            </a:r>
            <a:r>
              <a:rPr lang="en-US" sz="2800">
                <a:solidFill>
                  <a:srgbClr val="092487"/>
                </a:solidFill>
              </a:rPr>
              <a:t> clopidogrel</a:t>
            </a:r>
          </a:p>
        </p:txBody>
      </p:sp>
      <p:sp>
        <p:nvSpPr>
          <p:cNvPr id="13" name="TextBox 12">
            <a:extLst>
              <a:ext uri="{FF2B5EF4-FFF2-40B4-BE49-F238E27FC236}">
                <a16:creationId xmlns:a16="http://schemas.microsoft.com/office/drawing/2014/main" id="{F84C4C1E-E2B8-75ED-3456-CB60DF00F214}"/>
              </a:ext>
            </a:extLst>
          </p:cNvPr>
          <p:cNvSpPr txBox="1"/>
          <p:nvPr/>
        </p:nvSpPr>
        <p:spPr>
          <a:xfrm>
            <a:off x="3236695" y="4371200"/>
            <a:ext cx="678392" cy="369332"/>
          </a:xfrm>
          <a:prstGeom prst="rect">
            <a:avLst/>
          </a:prstGeom>
          <a:noFill/>
        </p:spPr>
        <p:txBody>
          <a:bodyPr wrap="none" rtlCol="0">
            <a:spAutoFit/>
          </a:bodyPr>
          <a:lstStyle/>
          <a:p>
            <a:pPr algn="ctr"/>
            <a:r>
              <a:rPr lang="en-US">
                <a:solidFill>
                  <a:srgbClr val="092487"/>
                </a:solidFill>
              </a:rPr>
              <a:t>2017</a:t>
            </a:r>
          </a:p>
        </p:txBody>
      </p:sp>
      <p:sp>
        <p:nvSpPr>
          <p:cNvPr id="14" name="TextBox 13">
            <a:extLst>
              <a:ext uri="{FF2B5EF4-FFF2-40B4-BE49-F238E27FC236}">
                <a16:creationId xmlns:a16="http://schemas.microsoft.com/office/drawing/2014/main" id="{0FB72FF8-C22A-1E78-B678-760FF2D96A06}"/>
              </a:ext>
            </a:extLst>
          </p:cNvPr>
          <p:cNvSpPr txBox="1"/>
          <p:nvPr/>
        </p:nvSpPr>
        <p:spPr>
          <a:xfrm>
            <a:off x="8217824" y="4337733"/>
            <a:ext cx="678392" cy="369332"/>
          </a:xfrm>
          <a:prstGeom prst="rect">
            <a:avLst/>
          </a:prstGeom>
          <a:noFill/>
          <a:ln>
            <a:noFill/>
          </a:ln>
        </p:spPr>
        <p:txBody>
          <a:bodyPr wrap="none" rtlCol="0">
            <a:spAutoFit/>
          </a:bodyPr>
          <a:lstStyle/>
          <a:p>
            <a:pPr algn="ctr"/>
            <a:r>
              <a:rPr lang="en-US">
                <a:solidFill>
                  <a:srgbClr val="092487"/>
                </a:solidFill>
              </a:rPr>
              <a:t>2024</a:t>
            </a:r>
          </a:p>
        </p:txBody>
      </p:sp>
      <p:cxnSp>
        <p:nvCxnSpPr>
          <p:cNvPr id="15" name="Straight Connector 14">
            <a:extLst>
              <a:ext uri="{FF2B5EF4-FFF2-40B4-BE49-F238E27FC236}">
                <a16:creationId xmlns:a16="http://schemas.microsoft.com/office/drawing/2014/main" id="{4EE40C3B-41EF-EE2B-5F13-0A08D24B5366}"/>
              </a:ext>
            </a:extLst>
          </p:cNvPr>
          <p:cNvCxnSpPr>
            <a:cxnSpLocks/>
          </p:cNvCxnSpPr>
          <p:nvPr/>
        </p:nvCxnSpPr>
        <p:spPr>
          <a:xfrm>
            <a:off x="8557020" y="4075734"/>
            <a:ext cx="0" cy="168466"/>
          </a:xfrm>
          <a:prstGeom prst="line">
            <a:avLst/>
          </a:prstGeom>
          <a:ln>
            <a:solidFill>
              <a:srgbClr val="092487"/>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FF6267E-4F7D-BE0E-8241-E64E61FC9C71}"/>
              </a:ext>
            </a:extLst>
          </p:cNvPr>
          <p:cNvCxnSpPr>
            <a:cxnSpLocks/>
          </p:cNvCxnSpPr>
          <p:nvPr/>
        </p:nvCxnSpPr>
        <p:spPr>
          <a:xfrm>
            <a:off x="3575891" y="4091800"/>
            <a:ext cx="0" cy="152400"/>
          </a:xfrm>
          <a:prstGeom prst="line">
            <a:avLst/>
          </a:prstGeom>
          <a:ln>
            <a:solidFill>
              <a:srgbClr val="092487"/>
            </a:solidFill>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89C6815B-B17F-D39F-D1E2-B425C19F2AF0}"/>
              </a:ext>
            </a:extLst>
          </p:cNvPr>
          <p:cNvSpPr/>
          <p:nvPr/>
        </p:nvSpPr>
        <p:spPr>
          <a:xfrm>
            <a:off x="2468105" y="6123879"/>
            <a:ext cx="7255789" cy="523220"/>
          </a:xfrm>
          <a:prstGeom prst="rect">
            <a:avLst/>
          </a:prstGeom>
        </p:spPr>
        <p:txBody>
          <a:bodyPr wrap="square">
            <a:spAutoFit/>
          </a:bodyPr>
          <a:lstStyle/>
          <a:p>
            <a:pPr algn="ctr">
              <a:spcBef>
                <a:spcPts val="0"/>
              </a:spcBef>
              <a:spcAft>
                <a:spcPts val="0"/>
              </a:spcAft>
            </a:pPr>
            <a:r>
              <a:rPr lang="en-US" sz="1400" i="1">
                <a:solidFill>
                  <a:srgbClr val="092487"/>
                </a:solidFill>
                <a:latin typeface="Gill Sans MT" panose="020B0502020104020203" pitchFamily="34" charset="77"/>
              </a:rPr>
              <a:t>de Havenon A, </a:t>
            </a:r>
            <a:r>
              <a:rPr lang="en-US" sz="1400" i="1" err="1">
                <a:solidFill>
                  <a:srgbClr val="092487"/>
                </a:solidFill>
                <a:latin typeface="Gill Sans MT" panose="020B0502020104020203" pitchFamily="34" charset="77"/>
              </a:rPr>
              <a:t>Sheth</a:t>
            </a:r>
            <a:r>
              <a:rPr lang="en-US" sz="1400" i="1">
                <a:solidFill>
                  <a:srgbClr val="092487"/>
                </a:solidFill>
                <a:latin typeface="Gill Sans MT" panose="020B0502020104020203" pitchFamily="34" charset="77"/>
              </a:rPr>
              <a:t> KN, Madsen TE, et al. Cilostazol for Secondary Stroke Prevention: History, Evidence, Limitations, and Possibilities. Stroke. 2021;52:e635–e645.</a:t>
            </a:r>
            <a:endParaRPr lang="en-US" sz="1400" i="1">
              <a:solidFill>
                <a:srgbClr val="092487"/>
              </a:solidFill>
              <a:effectLst/>
              <a:latin typeface="Gill Sans MT" panose="020B0502020104020203" pitchFamily="34" charset="77"/>
            </a:endParaRPr>
          </a:p>
        </p:txBody>
      </p:sp>
      <p:sp>
        <p:nvSpPr>
          <p:cNvPr id="6" name="Title 1">
            <a:extLst>
              <a:ext uri="{FF2B5EF4-FFF2-40B4-BE49-F238E27FC236}">
                <a16:creationId xmlns:a16="http://schemas.microsoft.com/office/drawing/2014/main" id="{A64A78B8-8521-5699-5A1D-0A4236C4FFE2}"/>
              </a:ext>
            </a:extLst>
          </p:cNvPr>
          <p:cNvSpPr>
            <a:spLocks noGrp="1"/>
          </p:cNvSpPr>
          <p:nvPr>
            <p:ph type="title"/>
          </p:nvPr>
        </p:nvSpPr>
        <p:spPr>
          <a:xfrm>
            <a:off x="838200" y="365125"/>
            <a:ext cx="10628086" cy="1325563"/>
          </a:xfrm>
        </p:spPr>
        <p:txBody>
          <a:bodyPr/>
          <a:lstStyle/>
          <a:p>
            <a:r>
              <a:rPr lang="en-US" sz="4400" err="1">
                <a:solidFill>
                  <a:srgbClr val="092487"/>
                </a:solidFill>
              </a:rPr>
              <a:t>CSPS.com</a:t>
            </a:r>
            <a:r>
              <a:rPr lang="en-US" sz="4400">
                <a:solidFill>
                  <a:srgbClr val="092487"/>
                </a:solidFill>
              </a:rPr>
              <a:t> did not change practice in US</a:t>
            </a:r>
            <a:br>
              <a:rPr lang="en-US" sz="4400">
                <a:solidFill>
                  <a:srgbClr val="092487"/>
                </a:solidFill>
              </a:rPr>
            </a:br>
            <a:r>
              <a:rPr lang="en-US" sz="3200">
                <a:solidFill>
                  <a:srgbClr val="092487"/>
                </a:solidFill>
              </a:rPr>
              <a:t>Prescription patterns after stroke</a:t>
            </a:r>
            <a:endParaRPr lang="en-US" sz="4400">
              <a:solidFill>
                <a:srgbClr val="092487"/>
              </a:solidFill>
            </a:endParaRPr>
          </a:p>
        </p:txBody>
      </p:sp>
    </p:spTree>
    <p:extLst>
      <p:ext uri="{BB962C8B-B14F-4D97-AF65-F5344CB8AC3E}">
        <p14:creationId xmlns:p14="http://schemas.microsoft.com/office/powerpoint/2010/main" val="309078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alpha val="85000"/>
          </a:schemeClr>
        </a:solidFill>
        <a:effectLst/>
      </p:bgPr>
    </p:bg>
    <p:spTree>
      <p:nvGrpSpPr>
        <p:cNvPr id="1" name="">
          <a:extLst>
            <a:ext uri="{FF2B5EF4-FFF2-40B4-BE49-F238E27FC236}">
              <a16:creationId xmlns:a16="http://schemas.microsoft.com/office/drawing/2014/main" id="{9DBF1E90-60F1-225B-6954-78E34EEC40F9}"/>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86C66423-1221-6D2A-2AA7-8FBDDF276967}"/>
              </a:ext>
            </a:extLst>
          </p:cNvPr>
          <p:cNvSpPr>
            <a:spLocks noGrp="1"/>
          </p:cNvSpPr>
          <p:nvPr>
            <p:ph type="ctrTitle"/>
          </p:nvPr>
        </p:nvSpPr>
        <p:spPr>
          <a:xfrm>
            <a:off x="914400" y="1371601"/>
            <a:ext cx="10464800" cy="1927225"/>
          </a:xfrm>
        </p:spPr>
        <p:txBody>
          <a:bodyPr/>
          <a:lstStyle/>
          <a:p>
            <a:r>
              <a:rPr lang="en-US">
                <a:solidFill>
                  <a:srgbClr val="5FFFFB"/>
                </a:solidFill>
                <a:latin typeface="Gill Sans MT" panose="020B0502020104020203" pitchFamily="34" charset="77"/>
              </a:rPr>
              <a:t>Mission</a:t>
            </a:r>
          </a:p>
        </p:txBody>
      </p:sp>
      <p:sp>
        <p:nvSpPr>
          <p:cNvPr id="12" name="Content Placeholder 2">
            <a:extLst>
              <a:ext uri="{FF2B5EF4-FFF2-40B4-BE49-F238E27FC236}">
                <a16:creationId xmlns:a16="http://schemas.microsoft.com/office/drawing/2014/main" id="{250DCCF6-E773-3C79-3E99-0C3AB070248B}"/>
              </a:ext>
            </a:extLst>
          </p:cNvPr>
          <p:cNvSpPr>
            <a:spLocks noGrp="1"/>
          </p:cNvSpPr>
          <p:nvPr>
            <p:ph type="subTitle" idx="1"/>
          </p:nvPr>
        </p:nvSpPr>
        <p:spPr>
          <a:xfrm>
            <a:off x="914400" y="3505200"/>
            <a:ext cx="10464800" cy="1752600"/>
          </a:xfrm>
        </p:spPr>
        <p:txBody>
          <a:bodyPr>
            <a:normAutofit/>
          </a:bodyPr>
          <a:lstStyle/>
          <a:p>
            <a:r>
              <a:rPr lang="en-US" sz="2800">
                <a:solidFill>
                  <a:schemeClr val="bg1"/>
                </a:solidFill>
                <a:latin typeface="Gill Sans MT" panose="020B0502020104020203" pitchFamily="34" charset="77"/>
              </a:rPr>
              <a:t>Obtain the evidence that will make cilostazol standard of care for secondary stroke prevention</a:t>
            </a:r>
          </a:p>
        </p:txBody>
      </p:sp>
    </p:spTree>
    <p:extLst>
      <p:ext uri="{BB962C8B-B14F-4D97-AF65-F5344CB8AC3E}">
        <p14:creationId xmlns:p14="http://schemas.microsoft.com/office/powerpoint/2010/main" val="91615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47011"/>
              </a:schemeClr>
            </a:gs>
            <a:gs pos="2000">
              <a:srgbClr val="F0F8FD">
                <a:alpha val="71765"/>
              </a:srgbClr>
            </a:gs>
            <a:gs pos="7000">
              <a:srgbClr val="B3EDF9"/>
            </a:gs>
            <a:gs pos="2000">
              <a:srgbClr val="76E2F4">
                <a:alpha val="51351"/>
              </a:srgbClr>
            </a:gs>
            <a:gs pos="49000">
              <a:schemeClr val="accent1"/>
            </a:gs>
          </a:gsLst>
          <a:path path="circle">
            <a:fillToRect r="100000" b="100000"/>
          </a:path>
        </a:gradFill>
        <a:effectLst/>
      </p:bgPr>
    </p:bg>
    <p:spTree>
      <p:nvGrpSpPr>
        <p:cNvPr id="1" name="">
          <a:extLst>
            <a:ext uri="{FF2B5EF4-FFF2-40B4-BE49-F238E27FC236}">
              <a16:creationId xmlns:a16="http://schemas.microsoft.com/office/drawing/2014/main" id="{E5C84310-DF17-8907-DCB9-6323D54C80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751BDA-9A16-94C8-7DBB-1E7757287973}"/>
              </a:ext>
            </a:extLst>
          </p:cNvPr>
          <p:cNvSpPr>
            <a:spLocks noGrp="1"/>
          </p:cNvSpPr>
          <p:nvPr>
            <p:ph type="ctrTitle"/>
          </p:nvPr>
        </p:nvSpPr>
        <p:spPr>
          <a:xfrm>
            <a:off x="897364" y="2451652"/>
            <a:ext cx="10815663" cy="824470"/>
          </a:xfrm>
        </p:spPr>
        <p:txBody>
          <a:bodyPr>
            <a:noAutofit/>
          </a:bodyPr>
          <a:lstStyle/>
          <a:p>
            <a:pPr algn="ctr"/>
            <a:r>
              <a:rPr lang="en-US" sz="4800" b="0" cap="none">
                <a:solidFill>
                  <a:schemeClr val="bg2"/>
                </a:solidFill>
                <a:latin typeface="Gill Sans" panose="020B0502020104020203" pitchFamily="34" charset="-79"/>
                <a:cs typeface="Gill Sans" panose="020B0502020104020203" pitchFamily="34" charset="-79"/>
              </a:rPr>
              <a:t>Protocol Training</a:t>
            </a:r>
            <a:endParaRPr lang="en-US" sz="6000" b="0" cap="none">
              <a:solidFill>
                <a:schemeClr val="bg2"/>
              </a:solidFill>
              <a:latin typeface="Gill Sans" panose="020B0502020104020203" pitchFamily="34" charset="-79"/>
              <a:cs typeface="Gill Sans" panose="020B0502020104020203" pitchFamily="34" charset="-79"/>
            </a:endParaRPr>
          </a:p>
        </p:txBody>
      </p:sp>
      <p:pic>
        <p:nvPicPr>
          <p:cNvPr id="6" name="Picture 5">
            <a:extLst>
              <a:ext uri="{FF2B5EF4-FFF2-40B4-BE49-F238E27FC236}">
                <a16:creationId xmlns:a16="http://schemas.microsoft.com/office/drawing/2014/main" id="{3A832FAA-0E34-A790-5E7F-D3C2B9087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5604" y="3759524"/>
            <a:ext cx="1463040" cy="1463040"/>
          </a:xfrm>
          <a:prstGeom prst="ellipse">
            <a:avLst/>
          </a:prstGeom>
        </p:spPr>
      </p:pic>
      <p:sp>
        <p:nvSpPr>
          <p:cNvPr id="7" name="TextBox 2">
            <a:extLst>
              <a:ext uri="{FF2B5EF4-FFF2-40B4-BE49-F238E27FC236}">
                <a16:creationId xmlns:a16="http://schemas.microsoft.com/office/drawing/2014/main" id="{A4217449-CDDB-B772-6340-BD8E6255981F}"/>
              </a:ext>
            </a:extLst>
          </p:cNvPr>
          <p:cNvSpPr txBox="1"/>
          <p:nvPr/>
        </p:nvSpPr>
        <p:spPr>
          <a:xfrm>
            <a:off x="9459619" y="5238572"/>
            <a:ext cx="2001119" cy="46166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Gill Sans MT" panose="020B0502020104020203" pitchFamily="34" charset="77"/>
                <a:cs typeface="Arial" panose="020B0604020202020204" pitchFamily="34" charset="0"/>
              </a:rPr>
              <a:t>Kevin </a:t>
            </a:r>
            <a:r>
              <a:rPr kumimoji="0" lang="en-US" sz="1200" b="0" i="0" u="none" strike="noStrike" kern="1200" cap="none" spc="0" normalizeH="0" baseline="0" noProof="0" err="1">
                <a:ln>
                  <a:noFill/>
                </a:ln>
                <a:solidFill>
                  <a:srgbClr val="FFFFFF"/>
                </a:solidFill>
                <a:effectLst/>
                <a:uLnTx/>
                <a:uFillTx/>
                <a:latin typeface="Gill Sans MT" panose="020B0502020104020203" pitchFamily="34" charset="77"/>
                <a:cs typeface="Arial" panose="020B0604020202020204" pitchFamily="34" charset="0"/>
              </a:rPr>
              <a:t>Sheth</a:t>
            </a:r>
            <a:endParaRPr kumimoji="0" lang="en-US" sz="1200" b="0" i="0" u="none" strike="noStrike" kern="1200" cap="none" spc="0" normalizeH="0" baseline="0" noProof="0">
              <a:ln>
                <a:noFill/>
              </a:ln>
              <a:solidFill>
                <a:srgbClr val="FFFFFF"/>
              </a:solidFill>
              <a:effectLst/>
              <a:uLnTx/>
              <a:uFillTx/>
              <a:latin typeface="Gill Sans MT" panose="020B0502020104020203" pitchFamily="34" charset="77"/>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Gill Sans MT" panose="020B0502020104020203" pitchFamily="34" charset="77"/>
                <a:cs typeface="Arial" panose="020B0604020202020204" pitchFamily="34" charset="0"/>
              </a:rPr>
              <a:t>Yale</a:t>
            </a:r>
          </a:p>
        </p:txBody>
      </p:sp>
      <p:pic>
        <p:nvPicPr>
          <p:cNvPr id="8" name="Picture 7">
            <a:extLst>
              <a:ext uri="{FF2B5EF4-FFF2-40B4-BE49-F238E27FC236}">
                <a16:creationId xmlns:a16="http://schemas.microsoft.com/office/drawing/2014/main" id="{84E89B6D-5558-C39C-4203-57CF4A6D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141" y="3800617"/>
            <a:ext cx="1463040" cy="1463040"/>
          </a:xfrm>
          <a:prstGeom prst="ellipse">
            <a:avLst/>
          </a:prstGeom>
        </p:spPr>
      </p:pic>
      <p:sp>
        <p:nvSpPr>
          <p:cNvPr id="9" name="TextBox 2">
            <a:extLst>
              <a:ext uri="{FF2B5EF4-FFF2-40B4-BE49-F238E27FC236}">
                <a16:creationId xmlns:a16="http://schemas.microsoft.com/office/drawing/2014/main" id="{A165973D-32AC-7D9F-4848-730BF6F31DC2}"/>
              </a:ext>
            </a:extLst>
          </p:cNvPr>
          <p:cNvSpPr txBox="1"/>
          <p:nvPr/>
        </p:nvSpPr>
        <p:spPr>
          <a:xfrm>
            <a:off x="4235324" y="5263656"/>
            <a:ext cx="2005881" cy="46166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Gill Sans MT" panose="020B0502020104020203" pitchFamily="34" charset="77"/>
                <a:cs typeface="Arial" panose="020B0604020202020204" pitchFamily="34" charset="0"/>
              </a:rPr>
              <a:t>Maarten Lansberg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Gill Sans MT" panose="020B0502020104020203" pitchFamily="34" charset="77"/>
                <a:cs typeface="Arial" panose="020B0604020202020204" pitchFamily="34" charset="0"/>
              </a:rPr>
              <a:t>Stanford</a:t>
            </a:r>
          </a:p>
        </p:txBody>
      </p:sp>
      <p:sp>
        <p:nvSpPr>
          <p:cNvPr id="11" name="TextBox 10">
            <a:extLst>
              <a:ext uri="{FF2B5EF4-FFF2-40B4-BE49-F238E27FC236}">
                <a16:creationId xmlns:a16="http://schemas.microsoft.com/office/drawing/2014/main" id="{FBB491C8-A687-D95B-FEB5-734D312FD2BD}"/>
              </a:ext>
            </a:extLst>
          </p:cNvPr>
          <p:cNvSpPr txBox="1"/>
          <p:nvPr/>
        </p:nvSpPr>
        <p:spPr>
          <a:xfrm>
            <a:off x="6428013" y="5263656"/>
            <a:ext cx="118853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Gill Sans MT" panose="020B0502020104020203" pitchFamily="34" charset="77"/>
                <a:cs typeface="Arial" panose="020B0604020202020204" pitchFamily="34" charset="0"/>
              </a:rPr>
              <a:t>Stephanie Kemp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Gill Sans MT" panose="020B0502020104020203" pitchFamily="34" charset="77"/>
                <a:cs typeface="Arial" panose="020B0604020202020204" pitchFamily="34" charset="0"/>
              </a:rPr>
              <a:t>Stanford</a:t>
            </a:r>
          </a:p>
        </p:txBody>
      </p:sp>
      <p:pic>
        <p:nvPicPr>
          <p:cNvPr id="2050" name="Picture 2" descr="Dr Adam de Havenon, MD | International Stroke Genetics Consortium">
            <a:extLst>
              <a:ext uri="{FF2B5EF4-FFF2-40B4-BE49-F238E27FC236}">
                <a16:creationId xmlns:a16="http://schemas.microsoft.com/office/drawing/2014/main" id="{8467C20B-FDE6-887A-3B42-C99CE91F1E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839" b="20581"/>
          <a:stretch/>
        </p:blipFill>
        <p:spPr bwMode="auto">
          <a:xfrm>
            <a:off x="1000301" y="3761440"/>
            <a:ext cx="1484678" cy="1463040"/>
          </a:xfrm>
          <a:prstGeom prst="ellipse">
            <a:avLst/>
          </a:prstGeom>
          <a:noFill/>
          <a:extLst>
            <a:ext uri="{909E8E84-426E-40DD-AFC4-6F175D3DCCD1}">
              <a14:hiddenFill xmlns:a14="http://schemas.microsoft.com/office/drawing/2010/main">
                <a:solidFill>
                  <a:srgbClr val="FFFFFF"/>
                </a:solidFill>
              </a14:hiddenFill>
            </a:ext>
          </a:extLst>
        </p:spPr>
      </p:pic>
      <p:sp>
        <p:nvSpPr>
          <p:cNvPr id="16" name="TextBox 2">
            <a:extLst>
              <a:ext uri="{FF2B5EF4-FFF2-40B4-BE49-F238E27FC236}">
                <a16:creationId xmlns:a16="http://schemas.microsoft.com/office/drawing/2014/main" id="{0E126149-B4D9-9DE1-F23F-0DDF3A0F2C03}"/>
              </a:ext>
            </a:extLst>
          </p:cNvPr>
          <p:cNvSpPr txBox="1"/>
          <p:nvPr/>
        </p:nvSpPr>
        <p:spPr>
          <a:xfrm>
            <a:off x="739699" y="5224480"/>
            <a:ext cx="2005881" cy="461665"/>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Gill Sans MT" panose="020B0502020104020203" pitchFamily="34" charset="77"/>
                <a:cs typeface="Arial" panose="020B0604020202020204" pitchFamily="34" charset="0"/>
              </a:rPr>
              <a:t>Adam de </a:t>
            </a:r>
            <a:r>
              <a:rPr kumimoji="0" lang="en-US" sz="1200" b="0" i="0" u="none" strike="noStrike" kern="1200" cap="none" spc="0" normalizeH="0" baseline="0" noProof="0" err="1">
                <a:ln>
                  <a:noFill/>
                </a:ln>
                <a:solidFill>
                  <a:srgbClr val="FFFFFF"/>
                </a:solidFill>
                <a:effectLst/>
                <a:uLnTx/>
                <a:uFillTx/>
                <a:latin typeface="Gill Sans MT" panose="020B0502020104020203" pitchFamily="34" charset="77"/>
                <a:cs typeface="Arial" panose="020B0604020202020204" pitchFamily="34" charset="0"/>
              </a:rPr>
              <a:t>Havenon</a:t>
            </a:r>
            <a:endParaRPr kumimoji="0" lang="en-US" sz="1200" b="0" i="0" u="none" strike="noStrike" kern="1200" cap="none" spc="0" normalizeH="0" baseline="0" noProof="0">
              <a:ln>
                <a:noFill/>
              </a:ln>
              <a:solidFill>
                <a:srgbClr val="FFFFFF"/>
              </a:solidFill>
              <a:effectLst/>
              <a:uLnTx/>
              <a:uFillTx/>
              <a:latin typeface="Gill Sans MT" panose="020B0502020104020203" pitchFamily="34" charset="77"/>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Gill Sans MT" panose="020B0502020104020203" pitchFamily="34" charset="77"/>
                <a:cs typeface="Arial" panose="020B0604020202020204" pitchFamily="34" charset="0"/>
              </a:rPr>
              <a:t>Yale</a:t>
            </a:r>
          </a:p>
        </p:txBody>
      </p:sp>
      <p:pic>
        <p:nvPicPr>
          <p:cNvPr id="1026" name="Picture 2" descr="Stephanie Kemp Program Manager  ">
            <a:extLst>
              <a:ext uri="{FF2B5EF4-FFF2-40B4-BE49-F238E27FC236}">
                <a16:creationId xmlns:a16="http://schemas.microsoft.com/office/drawing/2014/main" id="{8A1236F2-AE07-7E1D-7942-E12BAC911B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 b="1630"/>
          <a:stretch/>
        </p:blipFill>
        <p:spPr bwMode="auto">
          <a:xfrm>
            <a:off x="6276667" y="3784607"/>
            <a:ext cx="1464910" cy="1463040"/>
          </a:xfrm>
          <a:prstGeom prst="ellipse">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7114BE7-69DD-D55F-D63F-49EBE215912A}"/>
              </a:ext>
            </a:extLst>
          </p:cNvPr>
          <p:cNvPicPr>
            <a:picLocks noChangeAspect="1"/>
          </p:cNvPicPr>
          <p:nvPr/>
        </p:nvPicPr>
        <p:blipFill>
          <a:blip r:embed="rId7"/>
          <a:srcRect l="-128" t="1961" r="128" b="26565"/>
          <a:stretch>
            <a:fillRect/>
          </a:stretch>
        </p:blipFill>
        <p:spPr>
          <a:xfrm>
            <a:off x="2799600" y="3799694"/>
            <a:ext cx="1463040" cy="1463963"/>
          </a:xfrm>
          <a:prstGeom prst="ellipse">
            <a:avLst/>
          </a:prstGeom>
        </p:spPr>
      </p:pic>
      <p:sp>
        <p:nvSpPr>
          <p:cNvPr id="12" name="TextBox 11">
            <a:extLst>
              <a:ext uri="{FF2B5EF4-FFF2-40B4-BE49-F238E27FC236}">
                <a16:creationId xmlns:a16="http://schemas.microsoft.com/office/drawing/2014/main" id="{EE424CBE-802A-1FA4-10B6-63BAD1847736}"/>
              </a:ext>
            </a:extLst>
          </p:cNvPr>
          <p:cNvSpPr txBox="1"/>
          <p:nvPr/>
        </p:nvSpPr>
        <p:spPr>
          <a:xfrm>
            <a:off x="2919377" y="5239495"/>
            <a:ext cx="1062407" cy="46166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Gill Sans MT" panose="020B0502020104020203" pitchFamily="34" charset="77"/>
                <a:cs typeface="Arial" panose="020B0604020202020204" pitchFamily="34" charset="0"/>
              </a:rPr>
              <a:t>Nora Hibbard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Gill Sans MT" panose="020B0502020104020203" pitchFamily="34" charset="77"/>
                <a:cs typeface="Arial" panose="020B0604020202020204" pitchFamily="34" charset="0"/>
              </a:rPr>
              <a:t>UC</a:t>
            </a:r>
          </a:p>
        </p:txBody>
      </p:sp>
      <p:pic>
        <p:nvPicPr>
          <p:cNvPr id="13" name="Picture 12">
            <a:extLst>
              <a:ext uri="{FF2B5EF4-FFF2-40B4-BE49-F238E27FC236}">
                <a16:creationId xmlns:a16="http://schemas.microsoft.com/office/drawing/2014/main" id="{318C0572-4EF8-1CD2-DB6D-3C411C6C3800}"/>
              </a:ext>
            </a:extLst>
          </p:cNvPr>
          <p:cNvPicPr>
            <a:picLocks noChangeAspect="1"/>
          </p:cNvPicPr>
          <p:nvPr/>
        </p:nvPicPr>
        <p:blipFill>
          <a:blip r:embed="rId8"/>
          <a:srcRect/>
          <a:stretch/>
        </p:blipFill>
        <p:spPr>
          <a:xfrm>
            <a:off x="8020208" y="3775531"/>
            <a:ext cx="1463040" cy="1463040"/>
          </a:xfrm>
          <a:prstGeom prst="ellipse">
            <a:avLst/>
          </a:prstGeom>
        </p:spPr>
      </p:pic>
      <p:sp>
        <p:nvSpPr>
          <p:cNvPr id="14" name="TextBox 13">
            <a:extLst>
              <a:ext uri="{FF2B5EF4-FFF2-40B4-BE49-F238E27FC236}">
                <a16:creationId xmlns:a16="http://schemas.microsoft.com/office/drawing/2014/main" id="{2AAA2571-5CE8-32E5-B199-AC3CA36AB7A9}"/>
              </a:ext>
            </a:extLst>
          </p:cNvPr>
          <p:cNvSpPr txBox="1"/>
          <p:nvPr/>
        </p:nvSpPr>
        <p:spPr>
          <a:xfrm>
            <a:off x="8216363" y="5238571"/>
            <a:ext cx="1232389" cy="46166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Gill Sans MT" panose="020B0502020104020203" pitchFamily="34" charset="77"/>
                <a:cs typeface="Arial" panose="020B0604020202020204" pitchFamily="34" charset="0"/>
              </a:rPr>
              <a:t>Catherine </a:t>
            </a:r>
            <a:r>
              <a:rPr kumimoji="0" lang="en-US" sz="1200" b="0" i="0" u="none" strike="noStrike" kern="1200" cap="none" spc="0" normalizeH="0" baseline="0" noProof="0" err="1">
                <a:ln>
                  <a:noFill/>
                </a:ln>
                <a:solidFill>
                  <a:srgbClr val="FFFFFF"/>
                </a:solidFill>
                <a:effectLst/>
                <a:uLnTx/>
                <a:uFillTx/>
                <a:latin typeface="Gill Sans MT" panose="020B0502020104020203" pitchFamily="34" charset="77"/>
                <a:cs typeface="Arial" panose="020B0604020202020204" pitchFamily="34" charset="0"/>
              </a:rPr>
              <a:t>Viscoli</a:t>
            </a:r>
            <a:endParaRPr kumimoji="0" lang="en-US" sz="1200" b="0" i="0" u="none" strike="noStrike" kern="1200" cap="none" spc="0" normalizeH="0" baseline="0" noProof="0">
              <a:ln>
                <a:noFill/>
              </a:ln>
              <a:solidFill>
                <a:srgbClr val="FFFFFF"/>
              </a:solidFill>
              <a:effectLst/>
              <a:uLnTx/>
              <a:uFillTx/>
              <a:latin typeface="Gill Sans MT" panose="020B0502020104020203" pitchFamily="34" charset="77"/>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Gill Sans MT" panose="020B0502020104020203" pitchFamily="34" charset="77"/>
                <a:cs typeface="Arial" panose="020B0604020202020204" pitchFamily="34" charset="0"/>
              </a:rPr>
              <a:t>Yale</a:t>
            </a:r>
          </a:p>
        </p:txBody>
      </p:sp>
      <p:pic>
        <p:nvPicPr>
          <p:cNvPr id="5" name="Picture 4">
            <a:extLst>
              <a:ext uri="{FF2B5EF4-FFF2-40B4-BE49-F238E27FC236}">
                <a16:creationId xmlns:a16="http://schemas.microsoft.com/office/drawing/2014/main" id="{4335292B-C7BF-45E0-7A7B-F719D777160D}"/>
              </a:ext>
            </a:extLst>
          </p:cNvPr>
          <p:cNvPicPr>
            <a:picLocks noChangeAspect="1"/>
          </p:cNvPicPr>
          <p:nvPr/>
        </p:nvPicPr>
        <p:blipFill>
          <a:blip r:embed="rId9"/>
          <a:stretch>
            <a:fillRect/>
          </a:stretch>
        </p:blipFill>
        <p:spPr>
          <a:xfrm>
            <a:off x="2834513" y="40640"/>
            <a:ext cx="7004818" cy="2315096"/>
          </a:xfrm>
          <a:prstGeom prst="rect">
            <a:avLst/>
          </a:prstGeom>
        </p:spPr>
      </p:pic>
    </p:spTree>
    <p:extLst>
      <p:ext uri="{BB962C8B-B14F-4D97-AF65-F5344CB8AC3E}">
        <p14:creationId xmlns:p14="http://schemas.microsoft.com/office/powerpoint/2010/main" val="192284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dissolve">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500"/>
                                        <p:tgtEl>
                                          <p:spTgt spid="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050"/>
                                        </p:tgtEl>
                                        <p:attrNameLst>
                                          <p:attrName>style.visibility</p:attrName>
                                        </p:attrNameLst>
                                      </p:cBhvr>
                                      <p:to>
                                        <p:strVal val="visible"/>
                                      </p:to>
                                    </p:set>
                                    <p:animEffect transition="in" filter="dissolve">
                                      <p:cBhvr>
                                        <p:cTn id="39" dur="500"/>
                                        <p:tgtEl>
                                          <p:spTgt spid="205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ssolv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tgtEl>
                                          <p:spTgt spid="1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dissolv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6" grpId="0"/>
      <p:bldP spid="12"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alpha val="85000"/>
          </a:schemeClr>
        </a:solidFill>
        <a:effectLst/>
      </p:bgPr>
    </p:bg>
    <p:spTree>
      <p:nvGrpSpPr>
        <p:cNvPr id="1" name="">
          <a:extLst>
            <a:ext uri="{FF2B5EF4-FFF2-40B4-BE49-F238E27FC236}">
              <a16:creationId xmlns:a16="http://schemas.microsoft.com/office/drawing/2014/main" id="{CDC92C08-D25D-3B1D-924F-8E4ACEAB0488}"/>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7EB88B9C-3B21-6C67-E41D-96356A0D4A90}"/>
              </a:ext>
            </a:extLst>
          </p:cNvPr>
          <p:cNvSpPr>
            <a:spLocks noGrp="1"/>
          </p:cNvSpPr>
          <p:nvPr>
            <p:ph type="ctrTitle"/>
          </p:nvPr>
        </p:nvSpPr>
        <p:spPr>
          <a:xfrm>
            <a:off x="914400" y="1371601"/>
            <a:ext cx="10464800" cy="1927225"/>
          </a:xfrm>
        </p:spPr>
        <p:txBody>
          <a:bodyPr/>
          <a:lstStyle/>
          <a:p>
            <a:r>
              <a:rPr lang="en-US">
                <a:solidFill>
                  <a:srgbClr val="5FFFFB"/>
                </a:solidFill>
                <a:latin typeface="Gill Sans MT" panose="020B0502020104020203" pitchFamily="34" charset="77"/>
              </a:rPr>
              <a:t>Strategy</a:t>
            </a:r>
          </a:p>
        </p:txBody>
      </p:sp>
      <p:sp>
        <p:nvSpPr>
          <p:cNvPr id="12" name="Content Placeholder 2">
            <a:extLst>
              <a:ext uri="{FF2B5EF4-FFF2-40B4-BE49-F238E27FC236}">
                <a16:creationId xmlns:a16="http://schemas.microsoft.com/office/drawing/2014/main" id="{4AE8E7D9-B7AA-73F2-6C65-AEAC4957D57B}"/>
              </a:ext>
            </a:extLst>
          </p:cNvPr>
          <p:cNvSpPr>
            <a:spLocks noGrp="1"/>
          </p:cNvSpPr>
          <p:nvPr>
            <p:ph type="subTitle" idx="1"/>
          </p:nvPr>
        </p:nvSpPr>
        <p:spPr>
          <a:xfrm>
            <a:off x="914400" y="3505200"/>
            <a:ext cx="10464800" cy="1752600"/>
          </a:xfrm>
        </p:spPr>
        <p:txBody>
          <a:bodyPr>
            <a:normAutofit/>
          </a:bodyPr>
          <a:lstStyle/>
          <a:p>
            <a:r>
              <a:rPr lang="en-US" sz="2800">
                <a:solidFill>
                  <a:schemeClr val="bg1"/>
                </a:solidFill>
                <a:latin typeface="Gill Sans MT" panose="020B0502020104020203" pitchFamily="34" charset="77"/>
              </a:rPr>
              <a:t>High-quality phase 3 RCT that offers a rewarding and enjoyable experience for participants and research teams</a:t>
            </a:r>
          </a:p>
        </p:txBody>
      </p:sp>
    </p:spTree>
    <p:extLst>
      <p:ext uri="{BB962C8B-B14F-4D97-AF65-F5344CB8AC3E}">
        <p14:creationId xmlns:p14="http://schemas.microsoft.com/office/powerpoint/2010/main" val="4066224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0C754-DAFC-E350-96D0-CEC4828CB6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6A52AC-79D0-F970-6451-C5B5D2C5EF98}"/>
              </a:ext>
            </a:extLst>
          </p:cNvPr>
          <p:cNvSpPr>
            <a:spLocks noGrp="1"/>
          </p:cNvSpPr>
          <p:nvPr>
            <p:ph type="title"/>
          </p:nvPr>
        </p:nvSpPr>
        <p:spPr>
          <a:xfrm>
            <a:off x="514350" y="365125"/>
            <a:ext cx="11372850" cy="1325563"/>
          </a:xfrm>
        </p:spPr>
        <p:txBody>
          <a:bodyPr/>
          <a:lstStyle/>
          <a:p>
            <a:pPr algn="ctr"/>
            <a:r>
              <a:rPr lang="en-US" sz="4400"/>
              <a:t>Rewarding and Enjoyable</a:t>
            </a:r>
          </a:p>
        </p:txBody>
      </p:sp>
      <p:graphicFrame>
        <p:nvGraphicFramePr>
          <p:cNvPr id="4" name="Content Placeholder 3">
            <a:extLst>
              <a:ext uri="{FF2B5EF4-FFF2-40B4-BE49-F238E27FC236}">
                <a16:creationId xmlns:a16="http://schemas.microsoft.com/office/drawing/2014/main" id="{5637BFD0-5EFF-A91B-8170-1BD6B6BA13EE}"/>
              </a:ext>
            </a:extLst>
          </p:cNvPr>
          <p:cNvGraphicFramePr>
            <a:graphicFrameLocks noGrp="1"/>
          </p:cNvGraphicFramePr>
          <p:nvPr>
            <p:ph idx="4294967295"/>
            <p:extLst>
              <p:ext uri="{D42A27DB-BD31-4B8C-83A1-F6EECF244321}">
                <p14:modId xmlns:p14="http://schemas.microsoft.com/office/powerpoint/2010/main" val="3646943680"/>
              </p:ext>
            </p:extLst>
          </p:nvPr>
        </p:nvGraphicFramePr>
        <p:xfrm>
          <a:off x="942974" y="1690688"/>
          <a:ext cx="10201275" cy="4052887"/>
        </p:xfrm>
        <a:graphic>
          <a:graphicData uri="http://schemas.openxmlformats.org/drawingml/2006/table">
            <a:tbl>
              <a:tblPr firstRow="1" bandRow="1">
                <a:tableStyleId>{5C22544A-7EE6-4342-B048-85BDC9FD1C3A}</a:tableStyleId>
              </a:tblPr>
              <a:tblGrid>
                <a:gridCol w="4924211">
                  <a:extLst>
                    <a:ext uri="{9D8B030D-6E8A-4147-A177-3AD203B41FA5}">
                      <a16:colId xmlns:a16="http://schemas.microsoft.com/office/drawing/2014/main" val="2232539704"/>
                    </a:ext>
                  </a:extLst>
                </a:gridCol>
                <a:gridCol w="5277064">
                  <a:extLst>
                    <a:ext uri="{9D8B030D-6E8A-4147-A177-3AD203B41FA5}">
                      <a16:colId xmlns:a16="http://schemas.microsoft.com/office/drawing/2014/main" val="411653239"/>
                    </a:ext>
                  </a:extLst>
                </a:gridCol>
              </a:tblGrid>
              <a:tr h="624423">
                <a:tc>
                  <a:txBody>
                    <a:bodyPr/>
                    <a:lstStyle/>
                    <a:p>
                      <a:pPr algn="ctr"/>
                      <a:r>
                        <a:rPr lang="en-US" sz="2800"/>
                        <a:t>Participant</a:t>
                      </a:r>
                    </a:p>
                  </a:txBody>
                  <a:tcPr anchor="ctr"/>
                </a:tc>
                <a:tc>
                  <a:txBody>
                    <a:bodyPr/>
                    <a:lstStyle/>
                    <a:p>
                      <a:pPr algn="ctr"/>
                      <a:r>
                        <a:rPr lang="en-US" sz="2800"/>
                        <a:t>Research Team</a:t>
                      </a:r>
                    </a:p>
                  </a:txBody>
                  <a:tcPr anchor="ctr"/>
                </a:tc>
                <a:extLst>
                  <a:ext uri="{0D108BD9-81ED-4DB2-BD59-A6C34878D82A}">
                    <a16:rowId xmlns:a16="http://schemas.microsoft.com/office/drawing/2014/main" val="146147941"/>
                  </a:ext>
                </a:extLst>
              </a:tr>
              <a:tr h="584140">
                <a:tc>
                  <a:txBody>
                    <a:bodyPr/>
                    <a:lstStyle/>
                    <a:p>
                      <a:pPr algn="ctr"/>
                      <a:r>
                        <a:rPr lang="en-US" sz="2800"/>
                        <a:t>Per visit reimbursement</a:t>
                      </a:r>
                    </a:p>
                  </a:txBody>
                  <a:tcPr anchor="ctr"/>
                </a:tc>
                <a:tc>
                  <a:txBody>
                    <a:bodyPr/>
                    <a:lstStyle/>
                    <a:p>
                      <a:pPr algn="ctr"/>
                      <a:r>
                        <a:rPr lang="en-US" sz="2800"/>
                        <a:t>Pragmatic Inclusion Criteria</a:t>
                      </a:r>
                    </a:p>
                  </a:txBody>
                  <a:tcPr anchor="ctr"/>
                </a:tc>
                <a:extLst>
                  <a:ext uri="{0D108BD9-81ED-4DB2-BD59-A6C34878D82A}">
                    <a16:rowId xmlns:a16="http://schemas.microsoft.com/office/drawing/2014/main" val="1798807643"/>
                  </a:ext>
                </a:extLst>
              </a:tr>
              <a:tr h="601171">
                <a:tc>
                  <a:txBody>
                    <a:bodyPr/>
                    <a:lstStyle/>
                    <a:p>
                      <a:pPr algn="ctr"/>
                      <a:r>
                        <a:rPr lang="en-US" sz="2800"/>
                        <a:t>Newsletters / Holiday cards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t>GWTG to help screen</a:t>
                      </a:r>
                    </a:p>
                  </a:txBody>
                  <a:tcPr anchor="ctr"/>
                </a:tc>
                <a:extLst>
                  <a:ext uri="{0D108BD9-81ED-4DB2-BD59-A6C34878D82A}">
                    <a16:rowId xmlns:a16="http://schemas.microsoft.com/office/drawing/2014/main" val="2946834238"/>
                  </a:ext>
                </a:extLst>
              </a:tr>
              <a:tr h="72677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t>In-Person or Remote Study Visits</a:t>
                      </a:r>
                    </a:p>
                  </a:txBody>
                  <a:tcPr anchor="ctr"/>
                </a:tc>
                <a:tc hMerge="1">
                  <a:txBody>
                    <a:bodyPr/>
                    <a:lstStyle/>
                    <a:p>
                      <a:endParaRPr lang="en-US"/>
                    </a:p>
                  </a:txBody>
                  <a:tcPr/>
                </a:tc>
                <a:extLst>
                  <a:ext uri="{0D108BD9-81ED-4DB2-BD59-A6C34878D82A}">
                    <a16:rowId xmlns:a16="http://schemas.microsoft.com/office/drawing/2014/main" val="2616541523"/>
                  </a:ext>
                </a:extLst>
              </a:tr>
              <a:tr h="732730">
                <a:tc gridSpan="2">
                  <a:txBody>
                    <a:bodyPr/>
                    <a:lstStyle/>
                    <a:p>
                      <a:pPr algn="ctr"/>
                      <a:r>
                        <a:rPr lang="en-US" sz="2800"/>
                        <a:t>Direct-to-Participant Drug Shipments</a:t>
                      </a:r>
                    </a:p>
                  </a:txBody>
                  <a:tcPr anchor="ctr"/>
                </a:tc>
                <a:tc hMerge="1">
                  <a:txBody>
                    <a:bodyPr/>
                    <a:lstStyle/>
                    <a:p>
                      <a:endParaRPr lang="en-US"/>
                    </a:p>
                  </a:txBody>
                  <a:tcPr/>
                </a:tc>
                <a:extLst>
                  <a:ext uri="{0D108BD9-81ED-4DB2-BD59-A6C34878D82A}">
                    <a16:rowId xmlns:a16="http://schemas.microsoft.com/office/drawing/2014/main" val="1704731242"/>
                  </a:ext>
                </a:extLst>
              </a:tr>
              <a:tr h="78364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t>Foster Community</a:t>
                      </a:r>
                    </a:p>
                  </a:txBody>
                  <a:tcPr anchor="ctr"/>
                </a:tc>
                <a:tc hMerge="1">
                  <a:txBody>
                    <a:bodyPr/>
                    <a:lstStyle/>
                    <a:p>
                      <a:endParaRPr/>
                    </a:p>
                  </a:txBody>
                  <a:tcPr/>
                </a:tc>
                <a:extLst>
                  <a:ext uri="{0D108BD9-81ED-4DB2-BD59-A6C34878D82A}">
                    <a16:rowId xmlns:a16="http://schemas.microsoft.com/office/drawing/2014/main" val="1987543667"/>
                  </a:ext>
                </a:extLst>
              </a:tr>
            </a:tbl>
          </a:graphicData>
        </a:graphic>
      </p:graphicFrame>
    </p:spTree>
    <p:extLst>
      <p:ext uri="{BB962C8B-B14F-4D97-AF65-F5344CB8AC3E}">
        <p14:creationId xmlns:p14="http://schemas.microsoft.com/office/powerpoint/2010/main" val="2362530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DE2E3-DFD6-3022-BBA0-818FDEAD42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41ECAB-22C0-0B27-ADD4-196351EDE978}"/>
              </a:ext>
            </a:extLst>
          </p:cNvPr>
          <p:cNvSpPr>
            <a:spLocks noGrp="1"/>
          </p:cNvSpPr>
          <p:nvPr>
            <p:ph type="title"/>
          </p:nvPr>
        </p:nvSpPr>
        <p:spPr>
          <a:xfrm>
            <a:off x="510377" y="111161"/>
            <a:ext cx="11291762" cy="883267"/>
          </a:xfrm>
        </p:spPr>
        <p:txBody>
          <a:bodyPr/>
          <a:lstStyle/>
          <a:p>
            <a:pPr algn="ctr"/>
            <a:r>
              <a:rPr lang="en-US" sz="4400"/>
              <a:t>Community</a:t>
            </a:r>
          </a:p>
        </p:txBody>
      </p:sp>
      <p:pic>
        <p:nvPicPr>
          <p:cNvPr id="1028" name="Picture 4" descr="Earth globe vector illustration world globe world map in globe shape |  Premium Vector">
            <a:extLst>
              <a:ext uri="{FF2B5EF4-FFF2-40B4-BE49-F238E27FC236}">
                <a16:creationId xmlns:a16="http://schemas.microsoft.com/office/drawing/2014/main" id="{FD529076-5595-A6C3-0652-B3B3AFA4CA7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7867" t="8582" r="17957" b="19790"/>
          <a:stretch>
            <a:fillRect/>
          </a:stretch>
        </p:blipFill>
        <p:spPr bwMode="auto">
          <a:xfrm>
            <a:off x="8576360" y="1574629"/>
            <a:ext cx="1658679" cy="16235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372F1C0-07C8-7663-30D1-D91D988341C8}"/>
              </a:ext>
            </a:extLst>
          </p:cNvPr>
          <p:cNvSpPr txBox="1"/>
          <p:nvPr/>
        </p:nvSpPr>
        <p:spPr>
          <a:xfrm>
            <a:off x="8067995" y="2139062"/>
            <a:ext cx="607602" cy="369332"/>
          </a:xfrm>
          <a:prstGeom prst="rect">
            <a:avLst/>
          </a:prstGeom>
          <a:noFill/>
        </p:spPr>
        <p:txBody>
          <a:bodyPr wrap="none" rtlCol="0">
            <a:spAutoFit/>
          </a:bodyPr>
          <a:lstStyle/>
          <a:p>
            <a:r>
              <a:rPr lang="en-US"/>
              <a:t>USA</a:t>
            </a:r>
          </a:p>
        </p:txBody>
      </p:sp>
      <p:sp>
        <p:nvSpPr>
          <p:cNvPr id="4" name="TextBox 3">
            <a:extLst>
              <a:ext uri="{FF2B5EF4-FFF2-40B4-BE49-F238E27FC236}">
                <a16:creationId xmlns:a16="http://schemas.microsoft.com/office/drawing/2014/main" id="{7A937ED1-FFB5-405C-BB56-80D4EB03051A}"/>
              </a:ext>
            </a:extLst>
          </p:cNvPr>
          <p:cNvSpPr txBox="1"/>
          <p:nvPr/>
        </p:nvSpPr>
        <p:spPr>
          <a:xfrm flipH="1">
            <a:off x="10100192" y="2035365"/>
            <a:ext cx="513388" cy="369332"/>
          </a:xfrm>
          <a:prstGeom prst="rect">
            <a:avLst/>
          </a:prstGeom>
          <a:noFill/>
        </p:spPr>
        <p:txBody>
          <a:bodyPr wrap="square" rtlCol="0">
            <a:spAutoFit/>
          </a:bodyPr>
          <a:lstStyle/>
          <a:p>
            <a:r>
              <a:rPr lang="en-US"/>
              <a:t>UK</a:t>
            </a:r>
          </a:p>
        </p:txBody>
      </p:sp>
      <p:sp>
        <p:nvSpPr>
          <p:cNvPr id="6" name="TextBox 5">
            <a:extLst>
              <a:ext uri="{FF2B5EF4-FFF2-40B4-BE49-F238E27FC236}">
                <a16:creationId xmlns:a16="http://schemas.microsoft.com/office/drawing/2014/main" id="{8E443F39-1607-7F07-8B8E-94E300446D3C}"/>
              </a:ext>
            </a:extLst>
          </p:cNvPr>
          <p:cNvSpPr txBox="1"/>
          <p:nvPr/>
        </p:nvSpPr>
        <p:spPr>
          <a:xfrm>
            <a:off x="10005524" y="2530860"/>
            <a:ext cx="1066126" cy="369332"/>
          </a:xfrm>
          <a:prstGeom prst="rect">
            <a:avLst/>
          </a:prstGeom>
          <a:noFill/>
        </p:spPr>
        <p:txBody>
          <a:bodyPr wrap="none" rtlCol="0">
            <a:spAutoFit/>
          </a:bodyPr>
          <a:lstStyle/>
          <a:p>
            <a:r>
              <a:rPr lang="en-US"/>
              <a:t>Australia</a:t>
            </a:r>
          </a:p>
        </p:txBody>
      </p:sp>
      <p:sp>
        <p:nvSpPr>
          <p:cNvPr id="9" name="TextBox 8">
            <a:extLst>
              <a:ext uri="{FF2B5EF4-FFF2-40B4-BE49-F238E27FC236}">
                <a16:creationId xmlns:a16="http://schemas.microsoft.com/office/drawing/2014/main" id="{C56FC61E-709E-3FDF-0FB2-2DC90646D1BC}"/>
              </a:ext>
            </a:extLst>
          </p:cNvPr>
          <p:cNvSpPr txBox="1"/>
          <p:nvPr/>
        </p:nvSpPr>
        <p:spPr>
          <a:xfrm>
            <a:off x="9465767" y="2980631"/>
            <a:ext cx="765209" cy="369332"/>
          </a:xfrm>
          <a:prstGeom prst="rect">
            <a:avLst/>
          </a:prstGeom>
          <a:noFill/>
        </p:spPr>
        <p:txBody>
          <a:bodyPr wrap="none" rtlCol="0">
            <a:spAutoFit/>
          </a:bodyPr>
          <a:lstStyle/>
          <a:p>
            <a:r>
              <a:rPr lang="en-US"/>
              <a:t>Africa</a:t>
            </a:r>
          </a:p>
        </p:txBody>
      </p:sp>
      <p:pic>
        <p:nvPicPr>
          <p:cNvPr id="1030" name="Picture 6" descr="United States Region Maps - Fla-shop.com">
            <a:extLst>
              <a:ext uri="{FF2B5EF4-FFF2-40B4-BE49-F238E27FC236}">
                <a16:creationId xmlns:a16="http://schemas.microsoft.com/office/drawing/2014/main" id="{4F9B9789-1020-AAA7-C999-BB64C39EDE5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9296" y="4522512"/>
            <a:ext cx="3225357" cy="20861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D7044C7-39CD-4CAC-11C4-9CBF8C29987F}"/>
              </a:ext>
            </a:extLst>
          </p:cNvPr>
          <p:cNvSpPr txBox="1"/>
          <p:nvPr/>
        </p:nvSpPr>
        <p:spPr>
          <a:xfrm>
            <a:off x="713305" y="4060847"/>
            <a:ext cx="5007205" cy="461665"/>
          </a:xfrm>
          <a:prstGeom prst="rect">
            <a:avLst/>
          </a:prstGeom>
          <a:noFill/>
        </p:spPr>
        <p:txBody>
          <a:bodyPr wrap="none" rtlCol="0">
            <a:spAutoFit/>
          </a:bodyPr>
          <a:lstStyle/>
          <a:p>
            <a:r>
              <a:rPr lang="en-US" sz="2400" b="1"/>
              <a:t>Regional: ROAR Coordinator Cores</a:t>
            </a:r>
          </a:p>
        </p:txBody>
      </p:sp>
      <p:sp>
        <p:nvSpPr>
          <p:cNvPr id="12" name="TextBox 11">
            <a:extLst>
              <a:ext uri="{FF2B5EF4-FFF2-40B4-BE49-F238E27FC236}">
                <a16:creationId xmlns:a16="http://schemas.microsoft.com/office/drawing/2014/main" id="{4C55603E-A42C-183B-DC3E-A5102B97F117}"/>
              </a:ext>
            </a:extLst>
          </p:cNvPr>
          <p:cNvSpPr txBox="1"/>
          <p:nvPr/>
        </p:nvSpPr>
        <p:spPr>
          <a:xfrm>
            <a:off x="7578897" y="1094665"/>
            <a:ext cx="4407297" cy="461665"/>
          </a:xfrm>
          <a:prstGeom prst="rect">
            <a:avLst/>
          </a:prstGeom>
          <a:noFill/>
        </p:spPr>
        <p:txBody>
          <a:bodyPr wrap="none" rtlCol="0">
            <a:spAutoFit/>
          </a:bodyPr>
          <a:lstStyle/>
          <a:p>
            <a:r>
              <a:rPr lang="en-US" sz="2400" b="1"/>
              <a:t>Global: Cilostazol Consortium</a:t>
            </a:r>
          </a:p>
        </p:txBody>
      </p:sp>
      <p:sp>
        <p:nvSpPr>
          <p:cNvPr id="14" name="TextBox 13">
            <a:extLst>
              <a:ext uri="{FF2B5EF4-FFF2-40B4-BE49-F238E27FC236}">
                <a16:creationId xmlns:a16="http://schemas.microsoft.com/office/drawing/2014/main" id="{CA6B67C4-E957-4928-A907-DBE796C40BD6}"/>
              </a:ext>
            </a:extLst>
          </p:cNvPr>
          <p:cNvSpPr txBox="1"/>
          <p:nvPr/>
        </p:nvSpPr>
        <p:spPr>
          <a:xfrm>
            <a:off x="7064305" y="4125262"/>
            <a:ext cx="3088859" cy="461665"/>
          </a:xfrm>
          <a:prstGeom prst="rect">
            <a:avLst/>
          </a:prstGeom>
          <a:noFill/>
        </p:spPr>
        <p:txBody>
          <a:bodyPr wrap="none" rtlCol="0">
            <a:spAutoFit/>
          </a:bodyPr>
          <a:lstStyle/>
          <a:p>
            <a:r>
              <a:rPr lang="en-US" sz="2400" b="1"/>
              <a:t>Local: Site Initiatives</a:t>
            </a:r>
          </a:p>
        </p:txBody>
      </p:sp>
      <p:sp>
        <p:nvSpPr>
          <p:cNvPr id="5" name="TextBox 4">
            <a:extLst>
              <a:ext uri="{FF2B5EF4-FFF2-40B4-BE49-F238E27FC236}">
                <a16:creationId xmlns:a16="http://schemas.microsoft.com/office/drawing/2014/main" id="{9526259F-C2DF-5D78-CFC8-639A24DCDCE0}"/>
              </a:ext>
            </a:extLst>
          </p:cNvPr>
          <p:cNvSpPr txBox="1"/>
          <p:nvPr/>
        </p:nvSpPr>
        <p:spPr>
          <a:xfrm>
            <a:off x="1876869" y="1094665"/>
            <a:ext cx="3550203" cy="461665"/>
          </a:xfrm>
          <a:prstGeom prst="rect">
            <a:avLst/>
          </a:prstGeom>
          <a:noFill/>
        </p:spPr>
        <p:txBody>
          <a:bodyPr wrap="none" rtlCol="0">
            <a:spAutoFit/>
          </a:bodyPr>
          <a:lstStyle/>
          <a:p>
            <a:r>
              <a:rPr lang="en-US" sz="2400" b="1"/>
              <a:t>National: NIH </a:t>
            </a:r>
            <a:r>
              <a:rPr lang="en-US" sz="2400" b="1" err="1"/>
              <a:t>StrokeNet</a:t>
            </a:r>
            <a:endParaRPr lang="en-US" sz="2400" b="1"/>
          </a:p>
        </p:txBody>
      </p:sp>
      <p:pic>
        <p:nvPicPr>
          <p:cNvPr id="1026" name="Picture 2">
            <a:extLst>
              <a:ext uri="{FF2B5EF4-FFF2-40B4-BE49-F238E27FC236}">
                <a16:creationId xmlns:a16="http://schemas.microsoft.com/office/drawing/2014/main" id="{353E395B-AADA-7BD8-BAAC-15EA6D40F5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7398" y="4714407"/>
            <a:ext cx="2145323" cy="16125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map of the united states with different colored circles&#10;&#10;AI-generated content may be incorrect.">
            <a:extLst>
              <a:ext uri="{FF2B5EF4-FFF2-40B4-BE49-F238E27FC236}">
                <a16:creationId xmlns:a16="http://schemas.microsoft.com/office/drawing/2014/main" id="{6EC207F6-05EE-5EB0-5DB3-762B89D5EBB5}"/>
              </a:ext>
            </a:extLst>
          </p:cNvPr>
          <p:cNvPicPr>
            <a:picLocks noChangeAspect="1"/>
          </p:cNvPicPr>
          <p:nvPr/>
        </p:nvPicPr>
        <p:blipFill>
          <a:blip r:embed="rId7"/>
          <a:stretch>
            <a:fillRect/>
          </a:stretch>
        </p:blipFill>
        <p:spPr>
          <a:xfrm>
            <a:off x="1423951" y="1574629"/>
            <a:ext cx="2994486" cy="1708046"/>
          </a:xfrm>
          <a:prstGeom prst="rect">
            <a:avLst/>
          </a:prstGeom>
        </p:spPr>
      </p:pic>
      <p:pic>
        <p:nvPicPr>
          <p:cNvPr id="13" name="Picture 6" descr="NIH StrokeNet Logo">
            <a:extLst>
              <a:ext uri="{FF2B5EF4-FFF2-40B4-BE49-F238E27FC236}">
                <a16:creationId xmlns:a16="http://schemas.microsoft.com/office/drawing/2014/main" id="{74272684-E37B-4146-291A-636901843B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9888" y="2984700"/>
            <a:ext cx="1306125" cy="297975"/>
          </a:xfrm>
          <a:prstGeom prst="rect">
            <a:avLst/>
          </a:prstGeom>
          <a:solidFill>
            <a:schemeClr val="bg1"/>
          </a:solidFill>
          <a:ln>
            <a:solidFill>
              <a:schemeClr val="tx2"/>
            </a:solidFill>
          </a:ln>
        </p:spPr>
      </p:pic>
      <p:sp>
        <p:nvSpPr>
          <p:cNvPr id="7" name="TextBox 6">
            <a:extLst>
              <a:ext uri="{FF2B5EF4-FFF2-40B4-BE49-F238E27FC236}">
                <a16:creationId xmlns:a16="http://schemas.microsoft.com/office/drawing/2014/main" id="{662C5415-14F2-CA40-C7DD-0F74FAD293EE}"/>
              </a:ext>
            </a:extLst>
          </p:cNvPr>
          <p:cNvSpPr txBox="1"/>
          <p:nvPr/>
        </p:nvSpPr>
        <p:spPr>
          <a:xfrm>
            <a:off x="3936937" y="2374997"/>
            <a:ext cx="3160461" cy="1015663"/>
          </a:xfrm>
          <a:prstGeom prst="rect">
            <a:avLst/>
          </a:prstGeom>
          <a:noFill/>
        </p:spPr>
        <p:txBody>
          <a:bodyPr wrap="square" rtlCol="0">
            <a:spAutoFit/>
          </a:bodyPr>
          <a:lstStyle/>
          <a:p>
            <a:pPr marL="117475" indent="-117475">
              <a:buFont typeface="Arial" panose="020B0604020202020204" pitchFamily="34" charset="0"/>
              <a:buChar char="•"/>
            </a:pPr>
            <a:r>
              <a:rPr lang="en-US" sz="2000"/>
              <a:t>190 survey responses</a:t>
            </a:r>
          </a:p>
          <a:p>
            <a:pPr marL="117475" indent="-117475">
              <a:buFont typeface="Arial" panose="020B0604020202020204" pitchFamily="34" charset="0"/>
              <a:buChar char="•"/>
            </a:pPr>
            <a:r>
              <a:rPr lang="en-US" sz="2000"/>
              <a:t>Many sites without prior </a:t>
            </a:r>
            <a:r>
              <a:rPr lang="en-US" sz="2000" err="1"/>
              <a:t>StrokeNet</a:t>
            </a:r>
            <a:r>
              <a:rPr lang="en-US" sz="2000"/>
              <a:t> trials</a:t>
            </a:r>
          </a:p>
        </p:txBody>
      </p:sp>
      <p:sp>
        <p:nvSpPr>
          <p:cNvPr id="8" name="TextBox 7">
            <a:extLst>
              <a:ext uri="{FF2B5EF4-FFF2-40B4-BE49-F238E27FC236}">
                <a16:creationId xmlns:a16="http://schemas.microsoft.com/office/drawing/2014/main" id="{4D051316-1EC6-02AC-9FDC-F8F6A78319BE}"/>
              </a:ext>
            </a:extLst>
          </p:cNvPr>
          <p:cNvSpPr txBox="1"/>
          <p:nvPr/>
        </p:nvSpPr>
        <p:spPr>
          <a:xfrm>
            <a:off x="9318127" y="4882008"/>
            <a:ext cx="2534102" cy="1323439"/>
          </a:xfrm>
          <a:prstGeom prst="rect">
            <a:avLst/>
          </a:prstGeom>
          <a:noFill/>
        </p:spPr>
        <p:txBody>
          <a:bodyPr wrap="square" rtlCol="0">
            <a:spAutoFit/>
          </a:bodyPr>
          <a:lstStyle/>
          <a:p>
            <a:pPr marL="117475" indent="-117475">
              <a:buFont typeface="Arial" panose="020B0604020202020204" pitchFamily="34" charset="0"/>
              <a:buChar char="•"/>
            </a:pPr>
            <a:r>
              <a:rPr lang="en-US" sz="2000"/>
              <a:t>Clarity participant lunch</a:t>
            </a:r>
          </a:p>
          <a:p>
            <a:pPr marL="117475" indent="-117475">
              <a:buFont typeface="Arial" panose="020B0604020202020204" pitchFamily="34" charset="0"/>
              <a:buChar char="•"/>
            </a:pPr>
            <a:r>
              <a:rPr lang="en-US" sz="2000"/>
              <a:t>Stroke support group presentations</a:t>
            </a:r>
          </a:p>
        </p:txBody>
      </p:sp>
    </p:spTree>
    <p:extLst>
      <p:ext uri="{BB962C8B-B14F-4D97-AF65-F5344CB8AC3E}">
        <p14:creationId xmlns:p14="http://schemas.microsoft.com/office/powerpoint/2010/main" val="399580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dissolve">
                                      <p:cBhvr>
                                        <p:cTn id="21" dur="500"/>
                                        <p:tgtEl>
                                          <p:spTgt spid="103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par>
                                <p:cTn id="30" presetID="9"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dissolve">
                                      <p:cBhvr>
                                        <p:cTn id="32" dur="500"/>
                                        <p:tgtEl>
                                          <p:spTgt spid="102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5"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364ED-B5C7-4EFE-275E-2F5A2BB8FD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C1E2DF-BD4B-2AD0-912E-5AEE3682F886}"/>
              </a:ext>
            </a:extLst>
          </p:cNvPr>
          <p:cNvSpPr>
            <a:spLocks noGrp="1"/>
          </p:cNvSpPr>
          <p:nvPr>
            <p:ph type="title"/>
          </p:nvPr>
        </p:nvSpPr>
        <p:spPr/>
        <p:txBody>
          <a:bodyPr/>
          <a:lstStyle/>
          <a:p>
            <a:pPr algn="ctr"/>
            <a:r>
              <a:rPr lang="en-US" sz="4400"/>
              <a:t>High Quality</a:t>
            </a:r>
          </a:p>
        </p:txBody>
      </p:sp>
      <p:sp>
        <p:nvSpPr>
          <p:cNvPr id="4" name="Content Placeholder 3">
            <a:extLst>
              <a:ext uri="{FF2B5EF4-FFF2-40B4-BE49-F238E27FC236}">
                <a16:creationId xmlns:a16="http://schemas.microsoft.com/office/drawing/2014/main" id="{BACE6524-1453-32CA-AD06-3E94F36D20B4}"/>
              </a:ext>
            </a:extLst>
          </p:cNvPr>
          <p:cNvSpPr>
            <a:spLocks noGrp="1"/>
          </p:cNvSpPr>
          <p:nvPr>
            <p:ph idx="1"/>
          </p:nvPr>
        </p:nvSpPr>
        <p:spPr>
          <a:xfrm>
            <a:off x="838200" y="1825625"/>
            <a:ext cx="10515600" cy="4351338"/>
          </a:xfrm>
        </p:spPr>
        <p:txBody>
          <a:bodyPr>
            <a:normAutofit/>
          </a:bodyPr>
          <a:lstStyle/>
          <a:p>
            <a:pPr marL="2293938" indent="-2293938"/>
            <a:r>
              <a:rPr lang="en-US" sz="3200">
                <a:solidFill>
                  <a:schemeClr val="tx1"/>
                </a:solidFill>
                <a:latin typeface="Gill Sans MT" panose="020B0502020104020203" pitchFamily="34" charset="77"/>
              </a:rPr>
              <a:t>Population: 	2,000 patients within 180 days of a non-cardioembolic ischemic stroke or high-risk TIA</a:t>
            </a:r>
          </a:p>
          <a:p>
            <a:pPr marL="2293938" indent="-2293938"/>
            <a:r>
              <a:rPr lang="en-US" sz="3200">
                <a:solidFill>
                  <a:schemeClr val="tx1"/>
                </a:solidFill>
                <a:latin typeface="Gill Sans MT" panose="020B0502020104020203" pitchFamily="34" charset="77"/>
              </a:rPr>
              <a:t>Intervention:	Cilostazol 100 mg</a:t>
            </a:r>
          </a:p>
          <a:p>
            <a:pPr marL="2293938" indent="-2293938"/>
            <a:r>
              <a:rPr lang="en-US" sz="3200">
                <a:solidFill>
                  <a:schemeClr val="tx1"/>
                </a:solidFill>
                <a:latin typeface="Gill Sans MT" panose="020B0502020104020203" pitchFamily="34" charset="77"/>
              </a:rPr>
              <a:t>Control:	Matched placebo</a:t>
            </a:r>
          </a:p>
          <a:p>
            <a:pPr marL="2293938" indent="-2293938"/>
            <a:r>
              <a:rPr lang="en-US" sz="3200">
                <a:solidFill>
                  <a:schemeClr val="tx1"/>
                </a:solidFill>
                <a:latin typeface="Gill Sans MT" panose="020B0502020104020203" pitchFamily="34" charset="77"/>
              </a:rPr>
              <a:t>Outcome:	Major adverse cardiovascular events (MACE)</a:t>
            </a:r>
          </a:p>
          <a:p>
            <a:pPr marL="2293938" indent="-2293938"/>
            <a:r>
              <a:rPr lang="en-US" sz="3200">
                <a:solidFill>
                  <a:schemeClr val="tx1"/>
                </a:solidFill>
                <a:latin typeface="Gill Sans MT" panose="020B0502020104020203" pitchFamily="34" charset="77"/>
              </a:rPr>
              <a:t>Duration:	Up to 5 years follow-up</a:t>
            </a:r>
          </a:p>
          <a:p>
            <a:pPr marL="2293938" indent="-2293938"/>
            <a:r>
              <a:rPr lang="en-US" sz="3200">
                <a:solidFill>
                  <a:schemeClr val="tx1"/>
                </a:solidFill>
                <a:latin typeface="Gill Sans MT" panose="020B0502020104020203" pitchFamily="34" charset="77"/>
              </a:rPr>
              <a:t>Sites:	~110</a:t>
            </a:r>
            <a:endParaRPr lang="en-US" sz="2800">
              <a:solidFill>
                <a:schemeClr val="tx1"/>
              </a:solidFill>
              <a:latin typeface="Gill Sans MT" panose="020B0502020104020203" pitchFamily="34" charset="77"/>
            </a:endParaRPr>
          </a:p>
          <a:p>
            <a:pPr marL="2293938" indent="-2293938"/>
            <a:r>
              <a:rPr lang="en-US" sz="2800">
                <a:solidFill>
                  <a:schemeClr val="tx1"/>
                </a:solidFill>
                <a:latin typeface="Gill Sans MT" panose="020B0502020104020203" pitchFamily="34" charset="77"/>
              </a:rPr>
              <a:t>Countries:	USA and Australia</a:t>
            </a:r>
            <a:endParaRPr lang="en-US" sz="3200">
              <a:solidFill>
                <a:schemeClr val="tx1"/>
              </a:solidFill>
              <a:latin typeface="Gill Sans MT" panose="020B0502020104020203" pitchFamily="34" charset="77"/>
            </a:endParaRPr>
          </a:p>
        </p:txBody>
      </p:sp>
      <p:sp>
        <p:nvSpPr>
          <p:cNvPr id="5" name="Content Placeholder 3">
            <a:extLst>
              <a:ext uri="{FF2B5EF4-FFF2-40B4-BE49-F238E27FC236}">
                <a16:creationId xmlns:a16="http://schemas.microsoft.com/office/drawing/2014/main" id="{7A92862F-54E6-0115-8570-ABF483DE45C1}"/>
              </a:ext>
            </a:extLst>
          </p:cNvPr>
          <p:cNvSpPr txBox="1">
            <a:spLocks/>
          </p:cNvSpPr>
          <p:nvPr/>
        </p:nvSpPr>
        <p:spPr>
          <a:xfrm>
            <a:off x="6375400" y="1825625"/>
            <a:ext cx="4764314"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bg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en-US" sz="2800">
              <a:solidFill>
                <a:schemeClr val="tx1"/>
              </a:solidFill>
            </a:endParaRPr>
          </a:p>
        </p:txBody>
      </p:sp>
    </p:spTree>
    <p:extLst>
      <p:ext uri="{BB962C8B-B14F-4D97-AF65-F5344CB8AC3E}">
        <p14:creationId xmlns:p14="http://schemas.microsoft.com/office/powerpoint/2010/main" val="3403864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alpha val="85000"/>
          </a:schemeClr>
        </a:solidFill>
        <a:effectLst/>
      </p:bgPr>
    </p:bg>
    <p:spTree>
      <p:nvGrpSpPr>
        <p:cNvPr id="1" name="">
          <a:extLst>
            <a:ext uri="{FF2B5EF4-FFF2-40B4-BE49-F238E27FC236}">
              <a16:creationId xmlns:a16="http://schemas.microsoft.com/office/drawing/2014/main" id="{3F889C77-CB89-C5C0-9A7A-D0505CCC3FBD}"/>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0CA64C8B-DB83-A2D1-0EAC-863DE29C09AB}"/>
              </a:ext>
            </a:extLst>
          </p:cNvPr>
          <p:cNvSpPr>
            <a:spLocks noGrp="1"/>
          </p:cNvSpPr>
          <p:nvPr>
            <p:ph type="ctrTitle"/>
          </p:nvPr>
        </p:nvSpPr>
        <p:spPr>
          <a:xfrm>
            <a:off x="914400" y="1371601"/>
            <a:ext cx="10464800" cy="1927225"/>
          </a:xfrm>
        </p:spPr>
        <p:txBody>
          <a:bodyPr/>
          <a:lstStyle/>
          <a:p>
            <a:r>
              <a:rPr lang="en-US">
                <a:solidFill>
                  <a:srgbClr val="5FFFFB"/>
                </a:solidFill>
                <a:latin typeface="Gill Sans MT" panose="020B0502020104020203" pitchFamily="34" charset="77"/>
              </a:rPr>
              <a:t>Study Procedures</a:t>
            </a:r>
          </a:p>
        </p:txBody>
      </p:sp>
      <p:sp>
        <p:nvSpPr>
          <p:cNvPr id="12" name="Content Placeholder 2">
            <a:extLst>
              <a:ext uri="{FF2B5EF4-FFF2-40B4-BE49-F238E27FC236}">
                <a16:creationId xmlns:a16="http://schemas.microsoft.com/office/drawing/2014/main" id="{209F711D-33A6-99FF-1F9A-18D56035F286}"/>
              </a:ext>
            </a:extLst>
          </p:cNvPr>
          <p:cNvSpPr>
            <a:spLocks noGrp="1"/>
          </p:cNvSpPr>
          <p:nvPr>
            <p:ph type="subTitle" idx="1"/>
          </p:nvPr>
        </p:nvSpPr>
        <p:spPr>
          <a:xfrm>
            <a:off x="914400" y="3505200"/>
            <a:ext cx="10464800" cy="1752600"/>
          </a:xfrm>
        </p:spPr>
        <p:txBody>
          <a:bodyPr>
            <a:normAutofit/>
          </a:bodyPr>
          <a:lstStyle/>
          <a:p>
            <a:endParaRPr lang="en-US" sz="2800">
              <a:solidFill>
                <a:schemeClr val="bg1"/>
              </a:solidFill>
              <a:latin typeface="Gill Sans MT" panose="020B0502020104020203" pitchFamily="34" charset="77"/>
            </a:endParaRPr>
          </a:p>
        </p:txBody>
      </p:sp>
    </p:spTree>
    <p:extLst>
      <p:ext uri="{BB962C8B-B14F-4D97-AF65-F5344CB8AC3E}">
        <p14:creationId xmlns:p14="http://schemas.microsoft.com/office/powerpoint/2010/main" val="1203799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286CA36F-160B-FE42-9110-B78539A62F1E}"/>
              </a:ext>
            </a:extLst>
          </p:cNvPr>
          <p:cNvSpPr>
            <a:spLocks noGrp="1"/>
          </p:cNvSpPr>
          <p:nvPr>
            <p:ph type="title"/>
          </p:nvPr>
        </p:nvSpPr>
        <p:spPr/>
        <p:txBody>
          <a:bodyPr/>
          <a:lstStyle/>
          <a:p>
            <a:r>
              <a:rPr lang="en-US" sz="4400"/>
              <a:t>Timeline</a:t>
            </a:r>
            <a:endParaRPr lang="en-US"/>
          </a:p>
        </p:txBody>
      </p:sp>
      <p:grpSp>
        <p:nvGrpSpPr>
          <p:cNvPr id="3" name="Group 2">
            <a:extLst>
              <a:ext uri="{FF2B5EF4-FFF2-40B4-BE49-F238E27FC236}">
                <a16:creationId xmlns:a16="http://schemas.microsoft.com/office/drawing/2014/main" id="{74A99173-6768-FD37-441E-4BD58E2C0174}"/>
              </a:ext>
            </a:extLst>
          </p:cNvPr>
          <p:cNvGrpSpPr/>
          <p:nvPr/>
        </p:nvGrpSpPr>
        <p:grpSpPr>
          <a:xfrm>
            <a:off x="352164" y="1950483"/>
            <a:ext cx="11593383" cy="3872969"/>
            <a:chOff x="1143000" y="1950483"/>
            <a:chExt cx="11593383" cy="3872969"/>
          </a:xfrm>
        </p:grpSpPr>
        <p:cxnSp>
          <p:nvCxnSpPr>
            <p:cNvPr id="4" name="Straight Connector 3">
              <a:extLst>
                <a:ext uri="{FF2B5EF4-FFF2-40B4-BE49-F238E27FC236}">
                  <a16:creationId xmlns:a16="http://schemas.microsoft.com/office/drawing/2014/main" id="{E5E42986-D9CD-7D44-8C22-9EEF47C12C89}"/>
                </a:ext>
              </a:extLst>
            </p:cNvPr>
            <p:cNvCxnSpPr>
              <a:cxnSpLocks/>
            </p:cNvCxnSpPr>
            <p:nvPr/>
          </p:nvCxnSpPr>
          <p:spPr>
            <a:xfrm>
              <a:off x="1473197" y="4324851"/>
              <a:ext cx="1093299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295FCDB-498B-1247-95B1-F75FFB7E6CC6}"/>
                </a:ext>
              </a:extLst>
            </p:cNvPr>
            <p:cNvCxnSpPr>
              <a:cxnSpLocks/>
            </p:cNvCxnSpPr>
            <p:nvPr/>
          </p:nvCxnSpPr>
          <p:spPr>
            <a:xfrm>
              <a:off x="1473197" y="4185151"/>
              <a:ext cx="0" cy="2286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213DBC-EB12-1140-9C35-7B9713E41751}"/>
                </a:ext>
              </a:extLst>
            </p:cNvPr>
            <p:cNvCxnSpPr>
              <a:cxnSpLocks/>
            </p:cNvCxnSpPr>
            <p:nvPr/>
          </p:nvCxnSpPr>
          <p:spPr>
            <a:xfrm>
              <a:off x="3174997" y="4210551"/>
              <a:ext cx="0" cy="2286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F6F444-2743-9D4C-99EA-ACE308E68C08}"/>
                </a:ext>
              </a:extLst>
            </p:cNvPr>
            <p:cNvCxnSpPr>
              <a:cxnSpLocks/>
            </p:cNvCxnSpPr>
            <p:nvPr/>
          </p:nvCxnSpPr>
          <p:spPr>
            <a:xfrm>
              <a:off x="5067297" y="4210551"/>
              <a:ext cx="0" cy="2286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CC5614A-FE3A-9F47-8AFD-E8C9D96560A2}"/>
                </a:ext>
              </a:extLst>
            </p:cNvPr>
            <p:cNvCxnSpPr>
              <a:cxnSpLocks/>
            </p:cNvCxnSpPr>
            <p:nvPr/>
          </p:nvCxnSpPr>
          <p:spPr>
            <a:xfrm>
              <a:off x="6883397" y="4210551"/>
              <a:ext cx="0" cy="2286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F70BDEE-1A88-F54E-B6F3-7ED6C17C3D78}"/>
                </a:ext>
              </a:extLst>
            </p:cNvPr>
            <p:cNvSpPr txBox="1"/>
            <p:nvPr/>
          </p:nvSpPr>
          <p:spPr>
            <a:xfrm>
              <a:off x="4645707" y="4439151"/>
              <a:ext cx="773417" cy="369332"/>
            </a:xfrm>
            <a:prstGeom prst="rect">
              <a:avLst/>
            </a:prstGeom>
            <a:noFill/>
          </p:spPr>
          <p:txBody>
            <a:bodyPr wrap="none" rtlCol="0">
              <a:spAutoFit/>
            </a:bodyPr>
            <a:lstStyle/>
            <a:p>
              <a:r>
                <a:rPr lang="en-US">
                  <a:latin typeface="Gill Sans MT" panose="020B0502020104020203" pitchFamily="34" charset="77"/>
                  <a:cs typeface="Gill Sans" panose="020B0502020104020203" pitchFamily="34" charset="-79"/>
                </a:rPr>
                <a:t>Year 1</a:t>
              </a:r>
            </a:p>
          </p:txBody>
        </p:sp>
        <p:sp>
          <p:nvSpPr>
            <p:cNvPr id="20" name="TextBox 19">
              <a:extLst>
                <a:ext uri="{FF2B5EF4-FFF2-40B4-BE49-F238E27FC236}">
                  <a16:creationId xmlns:a16="http://schemas.microsoft.com/office/drawing/2014/main" id="{82A3032C-07AF-9544-9B95-92DE767229D5}"/>
                </a:ext>
              </a:extLst>
            </p:cNvPr>
            <p:cNvSpPr txBox="1"/>
            <p:nvPr/>
          </p:nvSpPr>
          <p:spPr>
            <a:xfrm>
              <a:off x="10182907" y="4439151"/>
              <a:ext cx="785728" cy="369332"/>
            </a:xfrm>
            <a:prstGeom prst="rect">
              <a:avLst/>
            </a:prstGeom>
            <a:noFill/>
          </p:spPr>
          <p:txBody>
            <a:bodyPr wrap="none" rtlCol="0">
              <a:spAutoFit/>
            </a:bodyPr>
            <a:lstStyle/>
            <a:p>
              <a:r>
                <a:rPr lang="en-US">
                  <a:latin typeface="Gill Sans MT" panose="020B0502020104020203" pitchFamily="34" charset="77"/>
                  <a:cs typeface="Gill Sans" panose="020B0502020104020203" pitchFamily="34" charset="-79"/>
                </a:rPr>
                <a:t>Year 4</a:t>
              </a:r>
            </a:p>
          </p:txBody>
        </p:sp>
        <p:sp>
          <p:nvSpPr>
            <p:cNvPr id="22" name="TextBox 21">
              <a:extLst>
                <a:ext uri="{FF2B5EF4-FFF2-40B4-BE49-F238E27FC236}">
                  <a16:creationId xmlns:a16="http://schemas.microsoft.com/office/drawing/2014/main" id="{0DA9D101-27FF-9A41-B4AA-21E6A1A43E71}"/>
                </a:ext>
              </a:extLst>
            </p:cNvPr>
            <p:cNvSpPr txBox="1"/>
            <p:nvPr/>
          </p:nvSpPr>
          <p:spPr>
            <a:xfrm>
              <a:off x="6438896" y="4439151"/>
              <a:ext cx="785728" cy="369332"/>
            </a:xfrm>
            <a:prstGeom prst="rect">
              <a:avLst/>
            </a:prstGeom>
            <a:noFill/>
          </p:spPr>
          <p:txBody>
            <a:bodyPr wrap="none" rtlCol="0">
              <a:spAutoFit/>
            </a:bodyPr>
            <a:lstStyle/>
            <a:p>
              <a:r>
                <a:rPr lang="en-US">
                  <a:latin typeface="Gill Sans MT" panose="020B0502020104020203" pitchFamily="34" charset="77"/>
                  <a:cs typeface="Gill Sans" panose="020B0502020104020203" pitchFamily="34" charset="-79"/>
                </a:rPr>
                <a:t>Year 2</a:t>
              </a:r>
            </a:p>
          </p:txBody>
        </p:sp>
        <p:sp>
          <p:nvSpPr>
            <p:cNvPr id="23" name="TextBox 22">
              <a:extLst>
                <a:ext uri="{FF2B5EF4-FFF2-40B4-BE49-F238E27FC236}">
                  <a16:creationId xmlns:a16="http://schemas.microsoft.com/office/drawing/2014/main" id="{4DBBB977-34C3-9942-9362-C28D70F46417}"/>
                </a:ext>
              </a:extLst>
            </p:cNvPr>
            <p:cNvSpPr txBox="1"/>
            <p:nvPr/>
          </p:nvSpPr>
          <p:spPr>
            <a:xfrm>
              <a:off x="2930577" y="4439151"/>
              <a:ext cx="453970" cy="369332"/>
            </a:xfrm>
            <a:prstGeom prst="rect">
              <a:avLst/>
            </a:prstGeom>
            <a:noFill/>
          </p:spPr>
          <p:txBody>
            <a:bodyPr wrap="square" rtlCol="0">
              <a:spAutoFit/>
            </a:bodyPr>
            <a:lstStyle/>
            <a:p>
              <a:r>
                <a:rPr lang="en-US">
                  <a:latin typeface="Gill Sans MT" panose="020B0502020104020203" pitchFamily="34" charset="77"/>
                  <a:cs typeface="Gill Sans" panose="020B0502020104020203" pitchFamily="34" charset="-79"/>
                </a:rPr>
                <a:t>T0</a:t>
              </a:r>
            </a:p>
          </p:txBody>
        </p:sp>
        <p:cxnSp>
          <p:nvCxnSpPr>
            <p:cNvPr id="27" name="Straight Connector 26">
              <a:extLst>
                <a:ext uri="{FF2B5EF4-FFF2-40B4-BE49-F238E27FC236}">
                  <a16:creationId xmlns:a16="http://schemas.microsoft.com/office/drawing/2014/main" id="{4D096D63-44C6-0A4E-A356-CCB72DAE4C28}"/>
                </a:ext>
              </a:extLst>
            </p:cNvPr>
            <p:cNvCxnSpPr>
              <a:cxnSpLocks/>
            </p:cNvCxnSpPr>
            <p:nvPr/>
          </p:nvCxnSpPr>
          <p:spPr>
            <a:xfrm>
              <a:off x="4114797" y="4324851"/>
              <a:ext cx="0" cy="1143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3896DDE-2D91-8D45-B79F-DBD7B17D6E45}"/>
                </a:ext>
              </a:extLst>
            </p:cNvPr>
            <p:cNvCxnSpPr>
              <a:cxnSpLocks/>
            </p:cNvCxnSpPr>
            <p:nvPr/>
          </p:nvCxnSpPr>
          <p:spPr>
            <a:xfrm>
              <a:off x="3340097" y="4324851"/>
              <a:ext cx="0" cy="1143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E0E870E-598C-2E4B-B833-2B489EB47E43}"/>
                </a:ext>
              </a:extLst>
            </p:cNvPr>
            <p:cNvCxnSpPr>
              <a:cxnSpLocks/>
            </p:cNvCxnSpPr>
            <p:nvPr/>
          </p:nvCxnSpPr>
          <p:spPr>
            <a:xfrm>
              <a:off x="5956297" y="4324851"/>
              <a:ext cx="0" cy="1143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B645881-8791-BB49-84B5-B820A63E2BBF}"/>
                </a:ext>
              </a:extLst>
            </p:cNvPr>
            <p:cNvCxnSpPr>
              <a:cxnSpLocks/>
            </p:cNvCxnSpPr>
            <p:nvPr/>
          </p:nvCxnSpPr>
          <p:spPr>
            <a:xfrm>
              <a:off x="7785097" y="4332802"/>
              <a:ext cx="0" cy="889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1" name="Down Arrow 40">
              <a:extLst>
                <a:ext uri="{FF2B5EF4-FFF2-40B4-BE49-F238E27FC236}">
                  <a16:creationId xmlns:a16="http://schemas.microsoft.com/office/drawing/2014/main" id="{FE56093F-9ABA-7146-8BF3-7E0362477DB6}"/>
                </a:ext>
              </a:extLst>
            </p:cNvPr>
            <p:cNvSpPr/>
            <p:nvPr/>
          </p:nvSpPr>
          <p:spPr>
            <a:xfrm>
              <a:off x="1143000" y="1950483"/>
              <a:ext cx="660393" cy="209496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solidFill>
                    <a:schemeClr val="bg1"/>
                  </a:solidFill>
                  <a:latin typeface="Gill Sans MT" panose="020B0502020104020203" pitchFamily="34" charset="77"/>
                  <a:cs typeface="Gill Sans" panose="020B0502020104020203" pitchFamily="34" charset="-79"/>
                </a:rPr>
                <a:t>Stroke</a:t>
              </a:r>
            </a:p>
          </p:txBody>
        </p:sp>
        <p:sp>
          <p:nvSpPr>
            <p:cNvPr id="43" name="Down Arrow 42">
              <a:extLst>
                <a:ext uri="{FF2B5EF4-FFF2-40B4-BE49-F238E27FC236}">
                  <a16:creationId xmlns:a16="http://schemas.microsoft.com/office/drawing/2014/main" id="{95271154-17CA-574C-B783-7CD119E4258E}"/>
                </a:ext>
              </a:extLst>
            </p:cNvPr>
            <p:cNvSpPr/>
            <p:nvPr/>
          </p:nvSpPr>
          <p:spPr>
            <a:xfrm>
              <a:off x="2560421" y="1950483"/>
              <a:ext cx="1194282" cy="213306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solidFill>
                    <a:schemeClr val="bg1"/>
                  </a:solidFill>
                  <a:latin typeface="Gill Sans MT" panose="020B0502020104020203" pitchFamily="34" charset="77"/>
                  <a:cs typeface="Gill Sans" panose="020B0502020104020203" pitchFamily="34" charset="-79"/>
                </a:rPr>
                <a:t>Randomization</a:t>
              </a:r>
            </a:p>
            <a:p>
              <a:pPr algn="ctr"/>
              <a:r>
                <a:rPr lang="en-US">
                  <a:solidFill>
                    <a:schemeClr val="bg1"/>
                  </a:solidFill>
                  <a:latin typeface="Gill Sans MT" panose="020B0502020104020203" pitchFamily="34" charset="77"/>
                  <a:cs typeface="Gill Sans" panose="020B0502020104020203" pitchFamily="34" charset="-79"/>
                </a:rPr>
                <a:t>&lt;6 months</a:t>
              </a:r>
            </a:p>
          </p:txBody>
        </p:sp>
        <p:sp>
          <p:nvSpPr>
            <p:cNvPr id="44" name="Down Arrow 43">
              <a:extLst>
                <a:ext uri="{FF2B5EF4-FFF2-40B4-BE49-F238E27FC236}">
                  <a16:creationId xmlns:a16="http://schemas.microsoft.com/office/drawing/2014/main" id="{2C65E57F-7C00-1249-95A9-EE964B50EF56}"/>
                </a:ext>
              </a:extLst>
            </p:cNvPr>
            <p:cNvSpPr/>
            <p:nvPr/>
          </p:nvSpPr>
          <p:spPr>
            <a:xfrm>
              <a:off x="12075990" y="1963533"/>
              <a:ext cx="660393" cy="210766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solidFill>
                    <a:schemeClr val="bg1"/>
                  </a:solidFill>
                  <a:latin typeface="Gill Sans MT" panose="020B0502020104020203" pitchFamily="34" charset="77"/>
                  <a:cs typeface="Gill Sans" panose="020B0502020104020203" pitchFamily="34" charset="-79"/>
                </a:rPr>
                <a:t>Max Follow-up</a:t>
              </a:r>
            </a:p>
          </p:txBody>
        </p:sp>
        <p:sp>
          <p:nvSpPr>
            <p:cNvPr id="46" name="Rectangle 45">
              <a:extLst>
                <a:ext uri="{FF2B5EF4-FFF2-40B4-BE49-F238E27FC236}">
                  <a16:creationId xmlns:a16="http://schemas.microsoft.com/office/drawing/2014/main" id="{13CDAC01-00E5-BB45-84B9-D4EFCCB8A964}"/>
                </a:ext>
              </a:extLst>
            </p:cNvPr>
            <p:cNvSpPr/>
            <p:nvPr/>
          </p:nvSpPr>
          <p:spPr>
            <a:xfrm>
              <a:off x="1473197" y="4863576"/>
              <a:ext cx="1701800" cy="5905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Gill Sans MT" panose="020B0502020104020203" pitchFamily="34" charset="77"/>
                  <a:cs typeface="Gill Sans SemiBold" panose="020B0502020104020203" pitchFamily="34" charset="-79"/>
                </a:rPr>
                <a:t>Screening</a:t>
              </a:r>
            </a:p>
            <a:p>
              <a:pPr algn="ctr"/>
              <a:r>
                <a:rPr lang="en-US">
                  <a:solidFill>
                    <a:schemeClr val="bg1"/>
                  </a:solidFill>
                  <a:latin typeface="Gill Sans MT" panose="020B0502020104020203" pitchFamily="34" charset="77"/>
                  <a:cs typeface="Gill Sans Light" panose="020B0302020104020203" pitchFamily="34" charset="-79"/>
                </a:rPr>
                <a:t>&lt;6 months</a:t>
              </a:r>
            </a:p>
          </p:txBody>
        </p:sp>
        <p:sp>
          <p:nvSpPr>
            <p:cNvPr id="48" name="Rectangle 47">
              <a:extLst>
                <a:ext uri="{FF2B5EF4-FFF2-40B4-BE49-F238E27FC236}">
                  <a16:creationId xmlns:a16="http://schemas.microsoft.com/office/drawing/2014/main" id="{84E550DE-C57F-3142-951D-1E07C5DBFC08}"/>
                </a:ext>
              </a:extLst>
            </p:cNvPr>
            <p:cNvSpPr/>
            <p:nvPr/>
          </p:nvSpPr>
          <p:spPr>
            <a:xfrm>
              <a:off x="3192803" y="4865633"/>
              <a:ext cx="9213373" cy="5905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Gill Sans MT" panose="020B0502020104020203" pitchFamily="34" charset="77"/>
                  <a:cs typeface="Gill Sans SemiBold" panose="020B0502020104020203" pitchFamily="34" charset="-79"/>
                </a:rPr>
                <a:t>Intervention</a:t>
              </a:r>
            </a:p>
            <a:p>
              <a:pPr algn="ctr"/>
              <a:r>
                <a:rPr lang="en-US">
                  <a:solidFill>
                    <a:schemeClr val="bg1"/>
                  </a:solidFill>
                  <a:latin typeface="Gill Sans MT" panose="020B0502020104020203" pitchFamily="34" charset="77"/>
                  <a:cs typeface="Gill Sans Light" panose="020B0302020104020203" pitchFamily="34" charset="-79"/>
                </a:rPr>
                <a:t>Follow-Up Visits at 1 month, then every 3 months paired with study drug shipments*</a:t>
              </a:r>
            </a:p>
          </p:txBody>
        </p:sp>
        <p:cxnSp>
          <p:nvCxnSpPr>
            <p:cNvPr id="32" name="Straight Connector 31">
              <a:extLst>
                <a:ext uri="{FF2B5EF4-FFF2-40B4-BE49-F238E27FC236}">
                  <a16:creationId xmlns:a16="http://schemas.microsoft.com/office/drawing/2014/main" id="{18DD893E-9347-DA46-8D2A-224171F12A07}"/>
                </a:ext>
              </a:extLst>
            </p:cNvPr>
            <p:cNvCxnSpPr>
              <a:cxnSpLocks/>
            </p:cNvCxnSpPr>
            <p:nvPr/>
          </p:nvCxnSpPr>
          <p:spPr>
            <a:xfrm>
              <a:off x="10695891" y="4208122"/>
              <a:ext cx="0" cy="2286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7" name="Down Arrow 36">
              <a:extLst>
                <a:ext uri="{FF2B5EF4-FFF2-40B4-BE49-F238E27FC236}">
                  <a16:creationId xmlns:a16="http://schemas.microsoft.com/office/drawing/2014/main" id="{BB794EBA-69EC-B54E-9933-B81B4612503F}"/>
                </a:ext>
              </a:extLst>
            </p:cNvPr>
            <p:cNvSpPr/>
            <p:nvPr/>
          </p:nvSpPr>
          <p:spPr>
            <a:xfrm>
              <a:off x="7454900" y="1975881"/>
              <a:ext cx="660393" cy="2107667"/>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solidFill>
                    <a:schemeClr val="bg1"/>
                  </a:solidFill>
                  <a:latin typeface="Gill Sans MT" panose="020B0502020104020203" pitchFamily="34" charset="77"/>
                  <a:cs typeface="Gill Sans" panose="020B0502020104020203" pitchFamily="34" charset="-79"/>
                </a:rPr>
                <a:t>Median Follow-up</a:t>
              </a:r>
            </a:p>
          </p:txBody>
        </p:sp>
        <p:sp>
          <p:nvSpPr>
            <p:cNvPr id="30" name="Down Arrow 29">
              <a:extLst>
                <a:ext uri="{FF2B5EF4-FFF2-40B4-BE49-F238E27FC236}">
                  <a16:creationId xmlns:a16="http://schemas.microsoft.com/office/drawing/2014/main" id="{E66D4566-4468-E841-8B66-2885211CE26C}"/>
                </a:ext>
              </a:extLst>
            </p:cNvPr>
            <p:cNvSpPr/>
            <p:nvPr/>
          </p:nvSpPr>
          <p:spPr>
            <a:xfrm>
              <a:off x="6553200" y="1975881"/>
              <a:ext cx="660393" cy="212303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solidFill>
                    <a:schemeClr val="bg1"/>
                  </a:solidFill>
                  <a:latin typeface="Gill Sans MT" panose="020B0502020104020203" pitchFamily="34" charset="77"/>
                  <a:cs typeface="Gill Sans" panose="020B0502020104020203" pitchFamily="34" charset="-79"/>
                </a:rPr>
                <a:t>Min Follow-up</a:t>
              </a:r>
            </a:p>
          </p:txBody>
        </p:sp>
        <p:sp>
          <p:nvSpPr>
            <p:cNvPr id="33" name="TextBox 32">
              <a:extLst>
                <a:ext uri="{FF2B5EF4-FFF2-40B4-BE49-F238E27FC236}">
                  <a16:creationId xmlns:a16="http://schemas.microsoft.com/office/drawing/2014/main" id="{AE8E8626-DD9E-1D40-B501-8779BF15ECEC}"/>
                </a:ext>
              </a:extLst>
            </p:cNvPr>
            <p:cNvSpPr txBox="1"/>
            <p:nvPr/>
          </p:nvSpPr>
          <p:spPr>
            <a:xfrm>
              <a:off x="8291131" y="4438556"/>
              <a:ext cx="785728" cy="369332"/>
            </a:xfrm>
            <a:prstGeom prst="rect">
              <a:avLst/>
            </a:prstGeom>
            <a:noFill/>
          </p:spPr>
          <p:txBody>
            <a:bodyPr wrap="none" rtlCol="0">
              <a:spAutoFit/>
            </a:bodyPr>
            <a:lstStyle/>
            <a:p>
              <a:r>
                <a:rPr lang="en-US">
                  <a:latin typeface="Gill Sans MT" panose="020B0502020104020203" pitchFamily="34" charset="77"/>
                  <a:cs typeface="Gill Sans" panose="020B0502020104020203" pitchFamily="34" charset="-79"/>
                </a:rPr>
                <a:t>Year 3</a:t>
              </a:r>
            </a:p>
          </p:txBody>
        </p:sp>
        <p:cxnSp>
          <p:nvCxnSpPr>
            <p:cNvPr id="38" name="Straight Connector 37">
              <a:extLst>
                <a:ext uri="{FF2B5EF4-FFF2-40B4-BE49-F238E27FC236}">
                  <a16:creationId xmlns:a16="http://schemas.microsoft.com/office/drawing/2014/main" id="{9B407D3E-C58F-FF49-921C-09ADC2F658F5}"/>
                </a:ext>
              </a:extLst>
            </p:cNvPr>
            <p:cNvCxnSpPr>
              <a:cxnSpLocks/>
            </p:cNvCxnSpPr>
            <p:nvPr/>
          </p:nvCxnSpPr>
          <p:spPr>
            <a:xfrm>
              <a:off x="8706938" y="4241983"/>
              <a:ext cx="0" cy="2286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3F12E32-5839-0649-B7E3-D7AD06B447F3}"/>
                </a:ext>
              </a:extLst>
            </p:cNvPr>
            <p:cNvSpPr txBox="1"/>
            <p:nvPr/>
          </p:nvSpPr>
          <p:spPr>
            <a:xfrm>
              <a:off x="8547868" y="5454120"/>
              <a:ext cx="3949927" cy="369332"/>
            </a:xfrm>
            <a:prstGeom prst="rect">
              <a:avLst/>
            </a:prstGeom>
            <a:noFill/>
          </p:spPr>
          <p:txBody>
            <a:bodyPr wrap="none" rtlCol="0">
              <a:spAutoFit/>
            </a:bodyPr>
            <a:lstStyle/>
            <a:p>
              <a:r>
                <a:rPr lang="en-US">
                  <a:latin typeface="Gill Sans MT" panose="020B0502020104020203" pitchFamily="34" charset="77"/>
                </a:rPr>
                <a:t>*Visits will be either in person or virtual</a:t>
              </a:r>
              <a:endParaRPr lang="en-US" sz="2400">
                <a:latin typeface="Gill Sans MT" panose="020B0502020104020203" pitchFamily="34" charset="77"/>
              </a:endParaRPr>
            </a:p>
          </p:txBody>
        </p:sp>
      </p:grpSp>
      <p:cxnSp>
        <p:nvCxnSpPr>
          <p:cNvPr id="5" name="Straight Connector 4">
            <a:extLst>
              <a:ext uri="{FF2B5EF4-FFF2-40B4-BE49-F238E27FC236}">
                <a16:creationId xmlns:a16="http://schemas.microsoft.com/office/drawing/2014/main" id="{3373A490-6641-527C-0EE2-43B185A16D08}"/>
              </a:ext>
            </a:extLst>
          </p:cNvPr>
          <p:cNvCxnSpPr>
            <a:cxnSpLocks/>
          </p:cNvCxnSpPr>
          <p:nvPr/>
        </p:nvCxnSpPr>
        <p:spPr>
          <a:xfrm>
            <a:off x="8890399" y="4345047"/>
            <a:ext cx="0" cy="889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A9F2722-32E9-ED42-FA04-E71F6708FC3C}"/>
              </a:ext>
            </a:extLst>
          </p:cNvPr>
          <p:cNvCxnSpPr>
            <a:cxnSpLocks/>
          </p:cNvCxnSpPr>
          <p:nvPr/>
        </p:nvCxnSpPr>
        <p:spPr>
          <a:xfrm>
            <a:off x="10686254" y="4336806"/>
            <a:ext cx="0" cy="889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5E5238-9AED-53C3-F3B8-F5BE97E07B72}"/>
              </a:ext>
            </a:extLst>
          </p:cNvPr>
          <p:cNvCxnSpPr>
            <a:cxnSpLocks/>
          </p:cNvCxnSpPr>
          <p:nvPr/>
        </p:nvCxnSpPr>
        <p:spPr>
          <a:xfrm>
            <a:off x="11615350" y="4207709"/>
            <a:ext cx="0" cy="2286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C66BC1C-ED1F-7288-D6D2-F14DD7A26D27}"/>
              </a:ext>
            </a:extLst>
          </p:cNvPr>
          <p:cNvSpPr txBox="1"/>
          <p:nvPr/>
        </p:nvSpPr>
        <p:spPr>
          <a:xfrm>
            <a:off x="11195273" y="4461023"/>
            <a:ext cx="785728" cy="369332"/>
          </a:xfrm>
          <a:prstGeom prst="rect">
            <a:avLst/>
          </a:prstGeom>
          <a:noFill/>
        </p:spPr>
        <p:txBody>
          <a:bodyPr wrap="none" rtlCol="0">
            <a:spAutoFit/>
          </a:bodyPr>
          <a:lstStyle/>
          <a:p>
            <a:r>
              <a:rPr lang="en-US">
                <a:latin typeface="Gill Sans MT" panose="020B0502020104020203" pitchFamily="34" charset="77"/>
                <a:cs typeface="Gill Sans" panose="020B0502020104020203" pitchFamily="34" charset="-79"/>
              </a:rPr>
              <a:t>Year 5</a:t>
            </a:r>
          </a:p>
        </p:txBody>
      </p:sp>
      <p:cxnSp>
        <p:nvCxnSpPr>
          <p:cNvPr id="6" name="Straight Connector 5">
            <a:extLst>
              <a:ext uri="{FF2B5EF4-FFF2-40B4-BE49-F238E27FC236}">
                <a16:creationId xmlns:a16="http://schemas.microsoft.com/office/drawing/2014/main" id="{30AA7C91-8870-3C06-7B9B-E78B784304D1}"/>
              </a:ext>
            </a:extLst>
          </p:cNvPr>
          <p:cNvCxnSpPr>
            <a:cxnSpLocks/>
          </p:cNvCxnSpPr>
          <p:nvPr/>
        </p:nvCxnSpPr>
        <p:spPr>
          <a:xfrm>
            <a:off x="3765728" y="4315205"/>
            <a:ext cx="0" cy="1143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61AEC5-FB67-D2FD-CCFB-71D8691073F3}"/>
              </a:ext>
            </a:extLst>
          </p:cNvPr>
          <p:cNvCxnSpPr>
            <a:cxnSpLocks/>
          </p:cNvCxnSpPr>
          <p:nvPr/>
        </p:nvCxnSpPr>
        <p:spPr>
          <a:xfrm>
            <a:off x="5607228" y="4315205"/>
            <a:ext cx="0" cy="1143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D1372C9-53DE-78B7-3D22-338DBBC2CF32}"/>
              </a:ext>
            </a:extLst>
          </p:cNvPr>
          <p:cNvCxnSpPr>
            <a:cxnSpLocks/>
          </p:cNvCxnSpPr>
          <p:nvPr/>
        </p:nvCxnSpPr>
        <p:spPr>
          <a:xfrm>
            <a:off x="7436028" y="4331107"/>
            <a:ext cx="0" cy="889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EDF341-8D97-FA98-80E8-0E3C2951F003}"/>
              </a:ext>
            </a:extLst>
          </p:cNvPr>
          <p:cNvCxnSpPr>
            <a:cxnSpLocks/>
          </p:cNvCxnSpPr>
          <p:nvPr/>
        </p:nvCxnSpPr>
        <p:spPr>
          <a:xfrm>
            <a:off x="2909198" y="4326776"/>
            <a:ext cx="0" cy="1143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3CC89BF-F7BF-58B5-F2AA-E2EC44738226}"/>
              </a:ext>
            </a:extLst>
          </p:cNvPr>
          <p:cNvCxnSpPr>
            <a:cxnSpLocks/>
          </p:cNvCxnSpPr>
          <p:nvPr/>
        </p:nvCxnSpPr>
        <p:spPr>
          <a:xfrm>
            <a:off x="4750698" y="4326776"/>
            <a:ext cx="0" cy="1143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B25A2B3-3E86-3B47-9BCF-73CCEE161D30}"/>
              </a:ext>
            </a:extLst>
          </p:cNvPr>
          <p:cNvCxnSpPr>
            <a:cxnSpLocks/>
          </p:cNvCxnSpPr>
          <p:nvPr/>
        </p:nvCxnSpPr>
        <p:spPr>
          <a:xfrm>
            <a:off x="6579498" y="4334727"/>
            <a:ext cx="0" cy="889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1C674CB-51B2-D571-655D-3A7CBCDA4AD5}"/>
              </a:ext>
            </a:extLst>
          </p:cNvPr>
          <p:cNvCxnSpPr>
            <a:cxnSpLocks/>
          </p:cNvCxnSpPr>
          <p:nvPr/>
        </p:nvCxnSpPr>
        <p:spPr>
          <a:xfrm>
            <a:off x="8391282" y="4313105"/>
            <a:ext cx="0" cy="1143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63827E3-3310-FE86-2F61-EBF9A9A7A6D8}"/>
              </a:ext>
            </a:extLst>
          </p:cNvPr>
          <p:cNvCxnSpPr>
            <a:cxnSpLocks/>
          </p:cNvCxnSpPr>
          <p:nvPr/>
        </p:nvCxnSpPr>
        <p:spPr>
          <a:xfrm>
            <a:off x="10232782" y="4313105"/>
            <a:ext cx="0" cy="1143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7166C8D-E777-A429-F323-39C14CBE4522}"/>
              </a:ext>
            </a:extLst>
          </p:cNvPr>
          <p:cNvCxnSpPr>
            <a:cxnSpLocks/>
          </p:cNvCxnSpPr>
          <p:nvPr/>
        </p:nvCxnSpPr>
        <p:spPr>
          <a:xfrm>
            <a:off x="9334254" y="4305795"/>
            <a:ext cx="0" cy="1143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793EA04-C9FE-3C69-516A-1EEEE34D1901}"/>
              </a:ext>
            </a:extLst>
          </p:cNvPr>
          <p:cNvCxnSpPr>
            <a:cxnSpLocks/>
          </p:cNvCxnSpPr>
          <p:nvPr/>
        </p:nvCxnSpPr>
        <p:spPr>
          <a:xfrm>
            <a:off x="11175754" y="4305795"/>
            <a:ext cx="0" cy="11430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221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3B566-0BE5-BF3E-923F-67F1D80088C5}"/>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7BC8F847-A4F7-DCEB-5A6B-CA51BCEB8032}"/>
              </a:ext>
            </a:extLst>
          </p:cNvPr>
          <p:cNvSpPr txBox="1"/>
          <p:nvPr/>
        </p:nvSpPr>
        <p:spPr>
          <a:xfrm>
            <a:off x="719002" y="481009"/>
            <a:ext cx="10926898" cy="769441"/>
          </a:xfrm>
          <a:prstGeom prst="rect">
            <a:avLst/>
          </a:prstGeom>
          <a:noFill/>
        </p:spPr>
        <p:txBody>
          <a:bodyPr wrap="square" rtlCol="0">
            <a:spAutoFit/>
          </a:bodyPr>
          <a:lstStyle/>
          <a:p>
            <a:r>
              <a:rPr lang="en-US" sz="4400" b="1" noProof="1">
                <a:solidFill>
                  <a:srgbClr val="092487"/>
                </a:solidFill>
                <a:latin typeface="Trebuchet MS" panose="020B0703020202090204" pitchFamily="34" charset="0"/>
              </a:rPr>
              <a:t>Schedule of Events</a:t>
            </a:r>
            <a:endParaRPr lang="en-US" sz="4400" b="1" noProof="1">
              <a:solidFill>
                <a:srgbClr val="4FEDE5"/>
              </a:solidFill>
              <a:latin typeface="Trebuchet MS" panose="020B0703020202090204" pitchFamily="34" charset="0"/>
            </a:endParaRPr>
          </a:p>
        </p:txBody>
      </p:sp>
      <p:graphicFrame>
        <p:nvGraphicFramePr>
          <p:cNvPr id="3" name="Table 2">
            <a:extLst>
              <a:ext uri="{FF2B5EF4-FFF2-40B4-BE49-F238E27FC236}">
                <a16:creationId xmlns:a16="http://schemas.microsoft.com/office/drawing/2014/main" id="{C12718FF-47C0-AE1C-D98C-1FBD9614B09F}"/>
              </a:ext>
            </a:extLst>
          </p:cNvPr>
          <p:cNvGraphicFramePr>
            <a:graphicFrameLocks noGrp="1"/>
          </p:cNvGraphicFramePr>
          <p:nvPr>
            <p:extLst>
              <p:ext uri="{D42A27DB-BD31-4B8C-83A1-F6EECF244321}">
                <p14:modId xmlns:p14="http://schemas.microsoft.com/office/powerpoint/2010/main" val="391530187"/>
              </p:ext>
            </p:extLst>
          </p:nvPr>
        </p:nvGraphicFramePr>
        <p:xfrm>
          <a:off x="719003" y="1455622"/>
          <a:ext cx="10926897" cy="4223005"/>
        </p:xfrm>
        <a:graphic>
          <a:graphicData uri="http://schemas.openxmlformats.org/drawingml/2006/table">
            <a:tbl>
              <a:tblPr firstRow="1" firstCol="1" bandRow="1">
                <a:tableStyleId>{793D81CF-94F2-401A-BA57-92F5A7B2D0C5}</a:tableStyleId>
              </a:tblPr>
              <a:tblGrid>
                <a:gridCol w="4215608">
                  <a:extLst>
                    <a:ext uri="{9D8B030D-6E8A-4147-A177-3AD203B41FA5}">
                      <a16:colId xmlns:a16="http://schemas.microsoft.com/office/drawing/2014/main" val="3265861912"/>
                    </a:ext>
                  </a:extLst>
                </a:gridCol>
                <a:gridCol w="1407206">
                  <a:extLst>
                    <a:ext uri="{9D8B030D-6E8A-4147-A177-3AD203B41FA5}">
                      <a16:colId xmlns:a16="http://schemas.microsoft.com/office/drawing/2014/main" val="3745942466"/>
                    </a:ext>
                  </a:extLst>
                </a:gridCol>
                <a:gridCol w="1731945">
                  <a:extLst>
                    <a:ext uri="{9D8B030D-6E8A-4147-A177-3AD203B41FA5}">
                      <a16:colId xmlns:a16="http://schemas.microsoft.com/office/drawing/2014/main" val="926946369"/>
                    </a:ext>
                  </a:extLst>
                </a:gridCol>
                <a:gridCol w="974219">
                  <a:extLst>
                    <a:ext uri="{9D8B030D-6E8A-4147-A177-3AD203B41FA5}">
                      <a16:colId xmlns:a16="http://schemas.microsoft.com/office/drawing/2014/main" val="2536841177"/>
                    </a:ext>
                  </a:extLst>
                </a:gridCol>
                <a:gridCol w="1623700">
                  <a:extLst>
                    <a:ext uri="{9D8B030D-6E8A-4147-A177-3AD203B41FA5}">
                      <a16:colId xmlns:a16="http://schemas.microsoft.com/office/drawing/2014/main" val="4040164712"/>
                    </a:ext>
                  </a:extLst>
                </a:gridCol>
                <a:gridCol w="974219">
                  <a:extLst>
                    <a:ext uri="{9D8B030D-6E8A-4147-A177-3AD203B41FA5}">
                      <a16:colId xmlns:a16="http://schemas.microsoft.com/office/drawing/2014/main" val="716746938"/>
                    </a:ext>
                  </a:extLst>
                </a:gridCol>
              </a:tblGrid>
              <a:tr h="525158">
                <a:tc>
                  <a:txBody>
                    <a:bodyPr/>
                    <a:lstStyle/>
                    <a:p>
                      <a:pPr marL="0" marR="0" algn="just">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Screening / Consent</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Randomization</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Day 30</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buNone/>
                      </a:pPr>
                      <a:r>
                        <a:rPr lang="en-US" sz="1200">
                          <a:effectLst/>
                        </a:rPr>
                        <a:t>Day 90</a:t>
                      </a:r>
                    </a:p>
                    <a:p>
                      <a:pPr marL="0" marR="0" algn="ctr">
                        <a:lnSpc>
                          <a:spcPct val="100000"/>
                        </a:lnSpc>
                        <a:spcBef>
                          <a:spcPts val="0"/>
                        </a:spcBef>
                        <a:spcAft>
                          <a:spcPts val="0"/>
                        </a:spcAft>
                        <a:buNone/>
                      </a:pPr>
                      <a:r>
                        <a:rPr lang="en-US" sz="1200">
                          <a:effectLst/>
                        </a:rPr>
                        <a:t>90-Day Intervals</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End of Study</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1767093"/>
                  </a:ext>
                </a:extLst>
              </a:tr>
              <a:tr h="314567">
                <a:tc>
                  <a:txBody>
                    <a:bodyPr/>
                    <a:lstStyle/>
                    <a:p>
                      <a:pPr marL="0" marR="0" algn="ctr">
                        <a:lnSpc>
                          <a:spcPct val="100000"/>
                        </a:lnSpc>
                        <a:spcBef>
                          <a:spcPts val="1000"/>
                        </a:spcBef>
                        <a:spcAft>
                          <a:spcPts val="1000"/>
                        </a:spcAft>
                        <a:buNone/>
                      </a:pPr>
                      <a:r>
                        <a:rPr lang="en-US" sz="1200">
                          <a:effectLst/>
                        </a:rPr>
                        <a:t>Visit Window (Days)</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Within 180 days of event</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±5</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±5</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±5</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5382082"/>
                  </a:ext>
                </a:extLst>
              </a:tr>
              <a:tr h="152528">
                <a:tc>
                  <a:txBody>
                    <a:bodyPr/>
                    <a:lstStyle/>
                    <a:p>
                      <a:pPr marL="0" marR="0">
                        <a:lnSpc>
                          <a:spcPct val="100000"/>
                        </a:lnSpc>
                        <a:spcBef>
                          <a:spcPts val="1000"/>
                        </a:spcBef>
                        <a:spcAft>
                          <a:spcPts val="1000"/>
                        </a:spcAft>
                        <a:buNone/>
                      </a:pPr>
                      <a:r>
                        <a:rPr lang="en-US" sz="1200">
                          <a:effectLst/>
                        </a:rPr>
                        <a:t>Screening/Administrative</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5033316"/>
                  </a:ext>
                </a:extLst>
              </a:tr>
              <a:tr h="152528">
                <a:tc>
                  <a:txBody>
                    <a:bodyPr/>
                    <a:lstStyle/>
                    <a:p>
                      <a:pPr marL="0" marR="0" algn="just">
                        <a:lnSpc>
                          <a:spcPct val="100000"/>
                        </a:lnSpc>
                        <a:spcBef>
                          <a:spcPts val="1000"/>
                        </a:spcBef>
                        <a:spcAft>
                          <a:spcPts val="1000"/>
                        </a:spcAft>
                        <a:buNone/>
                      </a:pPr>
                      <a:r>
                        <a:rPr lang="en-US" sz="1200">
                          <a:effectLst/>
                        </a:rPr>
                        <a:t>Informed consent</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511518"/>
                  </a:ext>
                </a:extLst>
              </a:tr>
              <a:tr h="152528">
                <a:tc>
                  <a:txBody>
                    <a:bodyPr/>
                    <a:lstStyle/>
                    <a:p>
                      <a:pPr marL="0" marR="0" algn="just">
                        <a:lnSpc>
                          <a:spcPct val="100000"/>
                        </a:lnSpc>
                        <a:spcBef>
                          <a:spcPts val="1000"/>
                        </a:spcBef>
                        <a:spcAft>
                          <a:spcPts val="1000"/>
                        </a:spcAft>
                        <a:buNone/>
                      </a:pPr>
                      <a:r>
                        <a:rPr lang="en-US" sz="1200">
                          <a:effectLst/>
                        </a:rPr>
                        <a:t>Inclusion/exclusion</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8576672"/>
                  </a:ext>
                </a:extLst>
              </a:tr>
              <a:tr h="152528">
                <a:tc>
                  <a:txBody>
                    <a:bodyPr/>
                    <a:lstStyle/>
                    <a:p>
                      <a:pPr marL="0" marR="0" algn="just">
                        <a:lnSpc>
                          <a:spcPct val="100000"/>
                        </a:lnSpc>
                        <a:spcBef>
                          <a:spcPts val="1000"/>
                        </a:spcBef>
                        <a:spcAft>
                          <a:spcPts val="1000"/>
                        </a:spcAft>
                        <a:buNone/>
                      </a:pPr>
                      <a:r>
                        <a:rPr lang="en-US" sz="1200">
                          <a:effectLst/>
                        </a:rPr>
                        <a:t>Obtain/verify contact info</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287773"/>
                  </a:ext>
                </a:extLst>
              </a:tr>
              <a:tr h="152528">
                <a:tc>
                  <a:txBody>
                    <a:bodyPr/>
                    <a:lstStyle/>
                    <a:p>
                      <a:pPr marL="0" marR="0" algn="just">
                        <a:lnSpc>
                          <a:spcPct val="100000"/>
                        </a:lnSpc>
                        <a:spcBef>
                          <a:spcPts val="1000"/>
                        </a:spcBef>
                        <a:spcAft>
                          <a:spcPts val="1000"/>
                        </a:spcAft>
                        <a:buNone/>
                      </a:pPr>
                      <a:r>
                        <a:rPr lang="en-US" sz="1200">
                          <a:effectLst/>
                        </a:rPr>
                        <a:t>Demographics and medical history</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0549795"/>
                  </a:ext>
                </a:extLst>
              </a:tr>
              <a:tr h="152528">
                <a:tc>
                  <a:txBody>
                    <a:bodyPr/>
                    <a:lstStyle/>
                    <a:p>
                      <a:pPr marL="0" marR="0" algn="just">
                        <a:lnSpc>
                          <a:spcPct val="100000"/>
                        </a:lnSpc>
                        <a:spcBef>
                          <a:spcPts val="1000"/>
                        </a:spcBef>
                        <a:spcAft>
                          <a:spcPts val="1000"/>
                        </a:spcAft>
                        <a:buNone/>
                      </a:pPr>
                      <a:r>
                        <a:rPr lang="en-US" sz="1200">
                          <a:effectLst/>
                        </a:rPr>
                        <a:t>TOAST classification</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6371180"/>
                  </a:ext>
                </a:extLst>
              </a:tr>
              <a:tr h="152528">
                <a:tc>
                  <a:txBody>
                    <a:bodyPr/>
                    <a:lstStyle/>
                    <a:p>
                      <a:pPr marL="0" marR="0">
                        <a:lnSpc>
                          <a:spcPct val="100000"/>
                        </a:lnSpc>
                        <a:spcBef>
                          <a:spcPts val="1000"/>
                        </a:spcBef>
                        <a:spcAft>
                          <a:spcPts val="1000"/>
                        </a:spcAft>
                        <a:buNone/>
                      </a:pPr>
                      <a:r>
                        <a:rPr lang="en-US" sz="1200">
                          <a:effectLst/>
                        </a:rPr>
                        <a:t>Study Intervention Administration</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2438201"/>
                  </a:ext>
                </a:extLst>
              </a:tr>
              <a:tr h="152528">
                <a:tc>
                  <a:txBody>
                    <a:bodyPr/>
                    <a:lstStyle/>
                    <a:p>
                      <a:pPr marL="0" marR="0" algn="just">
                        <a:lnSpc>
                          <a:spcPct val="100000"/>
                        </a:lnSpc>
                        <a:spcBef>
                          <a:spcPts val="1000"/>
                        </a:spcBef>
                        <a:spcAft>
                          <a:spcPts val="1000"/>
                        </a:spcAft>
                        <a:buNone/>
                      </a:pPr>
                      <a:r>
                        <a:rPr lang="en-US" sz="1200">
                          <a:effectLst/>
                        </a:rPr>
                        <a:t>Confirm eligibility to receive study drug</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6312872"/>
                  </a:ext>
                </a:extLst>
              </a:tr>
              <a:tr h="152528">
                <a:tc>
                  <a:txBody>
                    <a:bodyPr/>
                    <a:lstStyle/>
                    <a:p>
                      <a:pPr marL="0" marR="0" algn="just">
                        <a:lnSpc>
                          <a:spcPct val="100000"/>
                        </a:lnSpc>
                        <a:spcBef>
                          <a:spcPts val="1000"/>
                        </a:spcBef>
                        <a:spcAft>
                          <a:spcPts val="1000"/>
                        </a:spcAft>
                        <a:buNone/>
                      </a:pPr>
                      <a:r>
                        <a:rPr lang="en-US" sz="1200">
                          <a:effectLst/>
                        </a:rPr>
                        <a:t>Randomization</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2528915"/>
                  </a:ext>
                </a:extLst>
              </a:tr>
              <a:tr h="152528">
                <a:tc>
                  <a:txBody>
                    <a:bodyPr/>
                    <a:lstStyle/>
                    <a:p>
                      <a:pPr marL="0" marR="0" algn="just">
                        <a:lnSpc>
                          <a:spcPct val="100000"/>
                        </a:lnSpc>
                        <a:spcBef>
                          <a:spcPts val="1000"/>
                        </a:spcBef>
                        <a:spcAft>
                          <a:spcPts val="1000"/>
                        </a:spcAft>
                        <a:buNone/>
                      </a:pPr>
                      <a:r>
                        <a:rPr lang="en-US" sz="1200">
                          <a:effectLst/>
                        </a:rPr>
                        <a:t>Dispense study drug</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6083116"/>
                  </a:ext>
                </a:extLst>
              </a:tr>
              <a:tr h="152528">
                <a:tc>
                  <a:txBody>
                    <a:bodyPr/>
                    <a:lstStyle/>
                    <a:p>
                      <a:pPr marL="0" marR="0" algn="just">
                        <a:lnSpc>
                          <a:spcPct val="100000"/>
                        </a:lnSpc>
                        <a:spcBef>
                          <a:spcPts val="1000"/>
                        </a:spcBef>
                        <a:spcAft>
                          <a:spcPts val="1000"/>
                        </a:spcAft>
                        <a:buNone/>
                      </a:pPr>
                      <a:r>
                        <a:rPr lang="en-US" sz="1200">
                          <a:effectLst/>
                        </a:rPr>
                        <a:t>Check study intervention compliance</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6605111"/>
                  </a:ext>
                </a:extLst>
              </a:tr>
              <a:tr h="152528">
                <a:tc>
                  <a:txBody>
                    <a:bodyPr/>
                    <a:lstStyle/>
                    <a:p>
                      <a:pPr marL="0" marR="0">
                        <a:lnSpc>
                          <a:spcPct val="100000"/>
                        </a:lnSpc>
                        <a:spcBef>
                          <a:spcPts val="1000"/>
                        </a:spcBef>
                        <a:spcAft>
                          <a:spcPts val="1000"/>
                        </a:spcAft>
                        <a:buNone/>
                      </a:pPr>
                      <a:r>
                        <a:rPr lang="en-US" sz="1200">
                          <a:effectLst/>
                        </a:rPr>
                        <a:t>Efficacy and Safety Assessments</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20520"/>
                  </a:ext>
                </a:extLst>
              </a:tr>
              <a:tr h="152528">
                <a:tc>
                  <a:txBody>
                    <a:bodyPr/>
                    <a:lstStyle/>
                    <a:p>
                      <a:pPr marL="0" marR="0" algn="just">
                        <a:lnSpc>
                          <a:spcPct val="100000"/>
                        </a:lnSpc>
                        <a:spcBef>
                          <a:spcPts val="1000"/>
                        </a:spcBef>
                        <a:spcAft>
                          <a:spcPts val="1000"/>
                        </a:spcAft>
                        <a:buNone/>
                      </a:pPr>
                      <a:r>
                        <a:rPr lang="en-US" sz="1200">
                          <a:effectLst/>
                        </a:rPr>
                        <a:t>Modified Rankin Scale (mRS)</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4824919"/>
                  </a:ext>
                </a:extLst>
              </a:tr>
              <a:tr h="167734">
                <a:tc>
                  <a:txBody>
                    <a:bodyPr/>
                    <a:lstStyle/>
                    <a:p>
                      <a:pPr marL="0" marR="0" algn="just">
                        <a:lnSpc>
                          <a:spcPct val="100000"/>
                        </a:lnSpc>
                        <a:spcBef>
                          <a:spcPts val="1000"/>
                        </a:spcBef>
                        <a:spcAft>
                          <a:spcPts val="1000"/>
                        </a:spcAft>
                        <a:buNone/>
                      </a:pPr>
                      <a:r>
                        <a:rPr lang="en-US" sz="1200">
                          <a:effectLst/>
                        </a:rPr>
                        <a:t>EQ-5D-5L / EQ VAS </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buNone/>
                      </a:pPr>
                      <a:endParaRPr lang="en-US" sz="1400">
                        <a:effectLst/>
                        <a:latin typeface="Calibri" panose="020F0502020204030204" pitchFamily="34" charset="0"/>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 (18 </a:t>
                      </a:r>
                      <a:r>
                        <a:rPr lang="en-US" sz="1200" err="1">
                          <a:effectLst/>
                        </a:rPr>
                        <a:t>mo</a:t>
                      </a:r>
                      <a:r>
                        <a:rPr lang="en-US" sz="1200">
                          <a:effectLst/>
                        </a:rPr>
                        <a:t>)</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5990264"/>
                  </a:ext>
                </a:extLst>
              </a:tr>
              <a:tr h="158476">
                <a:tc>
                  <a:txBody>
                    <a:bodyPr/>
                    <a:lstStyle/>
                    <a:p>
                      <a:pPr marL="0" marR="0">
                        <a:lnSpc>
                          <a:spcPct val="100000"/>
                        </a:lnSpc>
                        <a:spcBef>
                          <a:spcPts val="0"/>
                        </a:spcBef>
                        <a:spcAft>
                          <a:spcPts val="0"/>
                        </a:spcAft>
                        <a:buNone/>
                      </a:pPr>
                      <a:r>
                        <a:rPr lang="en-US" sz="1200">
                          <a:effectLst/>
                        </a:rPr>
                        <a:t>Montreal Cognitive Assessment </a:t>
                      </a:r>
                    </a:p>
                  </a:txBody>
                  <a:tcPr marL="17613" marR="17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buNone/>
                      </a:pPr>
                      <a:endParaRPr lang="en-US" sz="1400">
                        <a:effectLst/>
                        <a:latin typeface="Calibri" panose="020F0502020204030204" pitchFamily="34" charset="0"/>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buNone/>
                      </a:pPr>
                      <a:r>
                        <a:rPr lang="en-US" sz="1200">
                          <a:effectLst/>
                        </a:rPr>
                        <a:t>X (18 </a:t>
                      </a:r>
                      <a:r>
                        <a:rPr lang="en-US" sz="1200" err="1">
                          <a:effectLst/>
                        </a:rPr>
                        <a:t>mo</a:t>
                      </a:r>
                      <a:r>
                        <a:rPr lang="en-US" sz="1200">
                          <a:effectLst/>
                        </a:rPr>
                        <a:t>)</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7058777"/>
                  </a:ext>
                </a:extLst>
              </a:tr>
              <a:tr h="81653">
                <a:tc>
                  <a:txBody>
                    <a:bodyPr/>
                    <a:lstStyle/>
                    <a:p>
                      <a:pPr marL="0" marR="0" algn="just">
                        <a:lnSpc>
                          <a:spcPct val="100000"/>
                        </a:lnSpc>
                        <a:spcBef>
                          <a:spcPts val="1000"/>
                        </a:spcBef>
                        <a:spcAft>
                          <a:spcPts val="1000"/>
                        </a:spcAft>
                        <a:buNone/>
                      </a:pPr>
                      <a:r>
                        <a:rPr lang="en-US" sz="1200">
                          <a:effectLst/>
                        </a:rPr>
                        <a:t>Restricted medications</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buNone/>
                      </a:pPr>
                      <a:endParaRPr lang="en-US" sz="1400">
                        <a:effectLst/>
                        <a:latin typeface="Calibri" panose="020F0502020204030204" pitchFamily="34" charset="0"/>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9301619"/>
                  </a:ext>
                </a:extLst>
              </a:tr>
              <a:tr h="152528">
                <a:tc>
                  <a:txBody>
                    <a:bodyPr/>
                    <a:lstStyle/>
                    <a:p>
                      <a:pPr marL="0" marR="0" algn="just">
                        <a:lnSpc>
                          <a:spcPct val="100000"/>
                        </a:lnSpc>
                        <a:spcBef>
                          <a:spcPts val="1000"/>
                        </a:spcBef>
                        <a:spcAft>
                          <a:spcPts val="1000"/>
                        </a:spcAft>
                        <a:buNone/>
                      </a:pPr>
                      <a:r>
                        <a:rPr lang="en-US" sz="1200">
                          <a:effectLst/>
                        </a:rPr>
                        <a:t>Endpoint assessments</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7868111"/>
                  </a:ext>
                </a:extLst>
              </a:tr>
              <a:tr h="152528">
                <a:tc>
                  <a:txBody>
                    <a:bodyPr/>
                    <a:lstStyle/>
                    <a:p>
                      <a:pPr marL="0" marR="0" algn="just">
                        <a:lnSpc>
                          <a:spcPct val="100000"/>
                        </a:lnSpc>
                        <a:spcBef>
                          <a:spcPts val="1000"/>
                        </a:spcBef>
                        <a:spcAft>
                          <a:spcPts val="1000"/>
                        </a:spcAft>
                        <a:buNone/>
                      </a:pPr>
                      <a:r>
                        <a:rPr lang="en-US" sz="1200">
                          <a:effectLst/>
                        </a:rPr>
                        <a:t>Events of special interest assessment</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1000"/>
                        </a:spcBef>
                        <a:spcAft>
                          <a:spcPts val="1000"/>
                        </a:spcAft>
                        <a:buNone/>
                      </a:pPr>
                      <a:r>
                        <a:rPr lang="en-US" sz="1200">
                          <a:effectLst/>
                        </a:rPr>
                        <a:t>X</a:t>
                      </a:r>
                      <a:endParaRPr lang="en-US" sz="1200">
                        <a:effectLst/>
                        <a:latin typeface="Calibri" panose="020F0502020204030204" pitchFamily="34" charset="0"/>
                        <a:ea typeface="MS Mincho" panose="02020609040205080304" pitchFamily="49" charset="-128"/>
                        <a:cs typeface="Arial" panose="020B0604020202020204" pitchFamily="34" charset="0"/>
                      </a:endParaRPr>
                    </a:p>
                  </a:txBody>
                  <a:tcPr marL="17613" marR="17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2041000"/>
                  </a:ext>
                </a:extLst>
              </a:tr>
            </a:tbl>
          </a:graphicData>
        </a:graphic>
      </p:graphicFrame>
    </p:spTree>
    <p:extLst>
      <p:ext uri="{BB962C8B-B14F-4D97-AF65-F5344CB8AC3E}">
        <p14:creationId xmlns:p14="http://schemas.microsoft.com/office/powerpoint/2010/main" val="3543423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98AF3-67A0-7131-6203-71B98CF82039}"/>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CC12B302-8D16-8AB8-379B-D6BA9A01088C}"/>
              </a:ext>
            </a:extLst>
          </p:cNvPr>
          <p:cNvSpPr txBox="1"/>
          <p:nvPr/>
        </p:nvSpPr>
        <p:spPr>
          <a:xfrm>
            <a:off x="763145" y="1469661"/>
            <a:ext cx="10926899" cy="4401205"/>
          </a:xfrm>
          <a:prstGeom prst="rect">
            <a:avLst/>
          </a:prstGeom>
          <a:noFill/>
        </p:spPr>
        <p:txBody>
          <a:bodyPr wrap="square" lIns="91440" tIns="45720" rIns="91440" bIns="45720" rtlCol="0" anchor="t">
            <a:spAutoFit/>
          </a:bodyPr>
          <a:lstStyle/>
          <a:p>
            <a:pPr marL="342900" lvl="0" indent="-342900">
              <a:buFont typeface="+mj-lt"/>
              <a:buAutoNum type="arabicPeriod"/>
            </a:pPr>
            <a:r>
              <a:rPr lang="en-US" sz="2000">
                <a:latin typeface="Gill Sans MT" panose="020B0502020104020203" pitchFamily="34" charset="77"/>
                <a:cs typeface="Gill Sans" panose="020B0502020104020203" pitchFamily="34" charset="-79"/>
              </a:rPr>
              <a:t>≥40 years</a:t>
            </a:r>
          </a:p>
          <a:p>
            <a:pPr marL="342900" lvl="0" indent="-342900">
              <a:buFont typeface="+mj-lt"/>
              <a:buAutoNum type="arabicPeriod"/>
            </a:pPr>
            <a:r>
              <a:rPr lang="en-US" sz="2000">
                <a:latin typeface="Gill Sans MT" panose="020B0502020104020203" pitchFamily="34" charset="77"/>
                <a:cs typeface="Gill Sans" panose="020B0502020104020203" pitchFamily="34" charset="-79"/>
              </a:rPr>
              <a:t>Ischemic stroke or high-risk TIA (ABCD2 score ≥6)</a:t>
            </a:r>
          </a:p>
          <a:p>
            <a:pPr marL="342900" lvl="0" indent="-342900">
              <a:buFont typeface="+mj-lt"/>
              <a:buAutoNum type="arabicPeriod"/>
            </a:pPr>
            <a:r>
              <a:rPr lang="en-US" sz="2000">
                <a:latin typeface="Gill Sans MT" panose="020B0502020104020203" pitchFamily="34" charset="77"/>
                <a:cs typeface="Gill Sans" panose="020B0502020104020203" pitchFamily="34" charset="-79"/>
              </a:rPr>
              <a:t>Can be randomized within 180 days after ischemic stroke or high-risk TIA</a:t>
            </a:r>
          </a:p>
          <a:p>
            <a:pPr marL="342900" lvl="0" indent="-342900">
              <a:buFont typeface="+mj-lt"/>
              <a:buAutoNum type="arabicPeriod"/>
            </a:pPr>
            <a:r>
              <a:rPr lang="en-US" sz="2000">
                <a:latin typeface="Gill Sans MT" panose="020B0502020104020203" pitchFamily="34" charset="77"/>
                <a:cs typeface="Gill Sans" panose="020B0502020104020203" pitchFamily="34" charset="-79"/>
              </a:rPr>
              <a:t>Treated with single or dual antithrombotic therapy with aspirin, clopidogrel and/or ticagrelor</a:t>
            </a:r>
          </a:p>
          <a:p>
            <a:pPr marL="342900" lvl="0" indent="-342900">
              <a:buFont typeface="+mj-lt"/>
              <a:buAutoNum type="arabicPeriod"/>
            </a:pPr>
            <a:r>
              <a:rPr lang="en-US" sz="2000">
                <a:latin typeface="Gill Sans MT" panose="020B0502020104020203" pitchFamily="34" charset="77"/>
                <a:cs typeface="Gill Sans" panose="020B0502020104020203" pitchFamily="34" charset="-79"/>
              </a:rPr>
              <a:t>Two or more of the following risk factors: age 65 years or older, hypertension, diabetes mellitus, history of ischemic stroke other than the qualifying event for this trial, currently smoking, peripheral arterial disease, coronary artery disease including prior MI, aortic atherosclerotic plaque ≥4 mm, ≥50% stenosis or occlusion of a major intracranial artery (ICA, M1, M2, A1, P1, vertebral, or basilar) or extracranial artery (ICA or vertebral)</a:t>
            </a:r>
          </a:p>
          <a:p>
            <a:pPr marL="342900" lvl="0" indent="-342900">
              <a:buFont typeface="+mj-lt"/>
              <a:buAutoNum type="arabicPeriod"/>
            </a:pPr>
            <a:r>
              <a:rPr lang="en-US" sz="2000">
                <a:latin typeface="Gill Sans MT" panose="020B0502020104020203" pitchFamily="34" charset="77"/>
                <a:cs typeface="Gill Sans" panose="020B0502020104020203" pitchFamily="34" charset="-79"/>
              </a:rPr>
              <a:t>In the opinion of the site investigator, patient is medically stable, capable of participating in the trial, and willing and able to attend follow-up</a:t>
            </a:r>
          </a:p>
          <a:p>
            <a:pPr marL="342900" lvl="0" indent="-342900">
              <a:buFont typeface="+mj-lt"/>
              <a:buAutoNum type="arabicPeriod"/>
            </a:pPr>
            <a:r>
              <a:rPr lang="en-US" sz="2000">
                <a:latin typeface="Gill Sans MT" panose="020B0502020104020203" pitchFamily="34" charset="77"/>
                <a:cs typeface="Gill Sans" panose="020B0502020104020203" pitchFamily="34" charset="-79"/>
              </a:rPr>
              <a:t>Able to receive study medication by mail and able to begin taking study medication promptly after receipt</a:t>
            </a:r>
          </a:p>
          <a:p>
            <a:pPr marL="342900" lvl="0" indent="-342900">
              <a:buFont typeface="+mj-lt"/>
              <a:buAutoNum type="arabicPeriod"/>
            </a:pPr>
            <a:r>
              <a:rPr lang="en-US" sz="2000">
                <a:latin typeface="Gill Sans MT" panose="020B0502020104020203" pitchFamily="34" charset="77"/>
                <a:cs typeface="Gill Sans" panose="020B0502020104020203" pitchFamily="34" charset="-79"/>
              </a:rPr>
              <a:t>Provision of signed and dated informed consent form by patient or legally authorized representative</a:t>
            </a:r>
          </a:p>
        </p:txBody>
      </p:sp>
      <p:sp>
        <p:nvSpPr>
          <p:cNvPr id="2" name="CuadroTexto 1">
            <a:extLst>
              <a:ext uri="{FF2B5EF4-FFF2-40B4-BE49-F238E27FC236}">
                <a16:creationId xmlns:a16="http://schemas.microsoft.com/office/drawing/2014/main" id="{DE1AEE69-6FFE-93C1-1EB9-3C59DA343343}"/>
              </a:ext>
            </a:extLst>
          </p:cNvPr>
          <p:cNvSpPr txBox="1"/>
          <p:nvPr/>
        </p:nvSpPr>
        <p:spPr>
          <a:xfrm>
            <a:off x="719002" y="481009"/>
            <a:ext cx="10926898" cy="769441"/>
          </a:xfrm>
          <a:prstGeom prst="rect">
            <a:avLst/>
          </a:prstGeom>
          <a:noFill/>
        </p:spPr>
        <p:txBody>
          <a:bodyPr wrap="square" rtlCol="0">
            <a:spAutoFit/>
          </a:bodyPr>
          <a:lstStyle/>
          <a:p>
            <a:r>
              <a:rPr lang="en-US" sz="4400" b="1" noProof="1">
                <a:solidFill>
                  <a:srgbClr val="092487"/>
                </a:solidFill>
                <a:latin typeface="Trebuchet MS" panose="020B0703020202090204" pitchFamily="34" charset="0"/>
              </a:rPr>
              <a:t>Inclusion Criteria (protocol v 2.0)</a:t>
            </a:r>
            <a:endParaRPr lang="en-US" sz="4400" b="1" noProof="1">
              <a:solidFill>
                <a:srgbClr val="4FEDE5"/>
              </a:solidFill>
              <a:latin typeface="Trebuchet MS" panose="020B0703020202090204" pitchFamily="34" charset="0"/>
            </a:endParaRPr>
          </a:p>
        </p:txBody>
      </p:sp>
    </p:spTree>
    <p:extLst>
      <p:ext uri="{BB962C8B-B14F-4D97-AF65-F5344CB8AC3E}">
        <p14:creationId xmlns:p14="http://schemas.microsoft.com/office/powerpoint/2010/main" val="170332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9644D-DF7F-290C-B51C-B943D6399EBB}"/>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2A51F111-1AC9-FC61-8418-E1375D2A74E5}"/>
              </a:ext>
            </a:extLst>
          </p:cNvPr>
          <p:cNvSpPr txBox="1"/>
          <p:nvPr/>
        </p:nvSpPr>
        <p:spPr>
          <a:xfrm>
            <a:off x="719002" y="1440594"/>
            <a:ext cx="10926899" cy="4524315"/>
          </a:xfrm>
          <a:prstGeom prst="rect">
            <a:avLst/>
          </a:prstGeom>
          <a:noFill/>
        </p:spPr>
        <p:txBody>
          <a:bodyPr wrap="square" lIns="91440" tIns="45720" rIns="91440" bIns="45720" rtlCol="0" anchor="t">
            <a:spAutoFit/>
          </a:bodyPr>
          <a:lstStyle/>
          <a:p>
            <a:pPr marL="342900" indent="-342900">
              <a:buFont typeface="+mj-lt"/>
              <a:buAutoNum type="arabicPeriod"/>
            </a:pPr>
            <a:r>
              <a:rPr lang="en-US" sz="1600">
                <a:latin typeface="Gill Sans MT"/>
              </a:rPr>
              <a:t>Atrial fibrillation, mechanical heart valve, or left ventricular assist device</a:t>
            </a:r>
          </a:p>
          <a:p>
            <a:pPr marL="342900" indent="-342900">
              <a:buFont typeface="+mj-lt"/>
              <a:buAutoNum type="arabicPeriod"/>
            </a:pPr>
            <a:r>
              <a:rPr lang="en-US" sz="1600">
                <a:latin typeface="Gill Sans MT"/>
              </a:rPr>
              <a:t>Use of prohibited medications (as specified in the Restricted Medication Table in the MOP)</a:t>
            </a:r>
          </a:p>
          <a:p>
            <a:pPr marL="342900" indent="-342900">
              <a:buFont typeface="+mj-lt"/>
              <a:buAutoNum type="arabicPeriod"/>
            </a:pPr>
            <a:r>
              <a:rPr lang="en-US" sz="1600">
                <a:latin typeface="Gill Sans MT"/>
              </a:rPr>
              <a:t>Modified Rankin Scale 5 </a:t>
            </a:r>
          </a:p>
          <a:p>
            <a:pPr marL="342900" lvl="0" indent="-342900">
              <a:buAutoNum type="arabicPeriod"/>
            </a:pPr>
            <a:r>
              <a:rPr lang="en-US" sz="1600">
                <a:latin typeface="Gill Sans MT"/>
              </a:rPr>
              <a:t>Planned cardiac surgery, percutaneous coronary intervention, carotid endarterectomy or stenting (patients are eligible post-procedure)</a:t>
            </a:r>
            <a:endParaRPr lang="en-US"/>
          </a:p>
          <a:p>
            <a:pPr marL="342900" lvl="0" indent="-342900">
              <a:buFont typeface="+mj-lt"/>
              <a:buAutoNum type="arabicPeriod"/>
            </a:pPr>
            <a:r>
              <a:rPr lang="en-US" sz="1600">
                <a:latin typeface="Gill Sans MT" panose="020B0502020104020203" pitchFamily="34" charset="77"/>
              </a:rPr>
              <a:t>History of symptomatic non-traumatic intracerebral hemorrhage within last 2 years </a:t>
            </a:r>
          </a:p>
          <a:p>
            <a:pPr marL="342900" lvl="0" indent="-342900">
              <a:buFont typeface="+mj-lt"/>
              <a:buAutoNum type="arabicPeriod"/>
            </a:pPr>
            <a:r>
              <a:rPr lang="en-US" sz="1600">
                <a:latin typeface="Gill Sans MT" panose="020B0502020104020203" pitchFamily="34" charset="77"/>
              </a:rPr>
              <a:t>Known thrombocytopenia (platelet count ≤100,000 per microliter (µL))</a:t>
            </a:r>
          </a:p>
          <a:p>
            <a:pPr marL="342900" lvl="0" indent="-342900">
              <a:buFont typeface="+mj-lt"/>
              <a:buAutoNum type="arabicPeriod"/>
            </a:pPr>
            <a:r>
              <a:rPr lang="en-US" sz="1600">
                <a:latin typeface="Gill Sans MT"/>
              </a:rPr>
              <a:t>Severe liver dysfunction (active hepatitis or hepatic insufficiency with Child-Pugh score B or C)</a:t>
            </a:r>
          </a:p>
          <a:p>
            <a:pPr marL="342900" lvl="0" indent="-342900">
              <a:buFont typeface="+mj-lt"/>
              <a:buAutoNum type="arabicPeriod"/>
            </a:pPr>
            <a:r>
              <a:rPr lang="en-US" sz="1600">
                <a:latin typeface="Gill Sans MT" panose="020B0502020104020203" pitchFamily="34" charset="77"/>
              </a:rPr>
              <a:t>Pregnant, breast-feeding, or of child-bearing potential but not on birth control</a:t>
            </a:r>
          </a:p>
          <a:p>
            <a:pPr marL="342900" indent="-342900">
              <a:buFont typeface="+mj-lt"/>
              <a:buAutoNum type="arabicPeriod"/>
            </a:pPr>
            <a:r>
              <a:rPr lang="en-US" sz="1600">
                <a:latin typeface="Gill Sans MT"/>
              </a:rPr>
              <a:t>Confirmed diagnosis of heart failure with current or prior symptoms or signs (e.g. paroxysmal nocturnal dyspnea, reduced exercise tolerance, ankle swelling, elevated jugular venous pressure)</a:t>
            </a:r>
          </a:p>
          <a:p>
            <a:pPr marL="342900" lvl="0" indent="-342900">
              <a:buFont typeface="+mj-lt"/>
              <a:buAutoNum type="arabicPeriod"/>
            </a:pPr>
            <a:r>
              <a:rPr lang="en-US" sz="1600">
                <a:latin typeface="Gill Sans MT"/>
              </a:rPr>
              <a:t>Hypersensitivity to cilostazol or any component of the formulation (e.g. anaphylaxis, angioedema)</a:t>
            </a:r>
          </a:p>
          <a:p>
            <a:pPr marL="342900" lvl="0" indent="-342900">
              <a:buFont typeface="+mj-lt"/>
              <a:buAutoNum type="arabicPeriod"/>
            </a:pPr>
            <a:r>
              <a:rPr lang="en-US" sz="1600">
                <a:latin typeface="Gill Sans MT" panose="020B0502020104020203" pitchFamily="34" charset="77"/>
              </a:rPr>
              <a:t>Currently enrolled in an investigational intervention study</a:t>
            </a:r>
          </a:p>
          <a:p>
            <a:pPr marL="342900" lvl="0" indent="-342900">
              <a:buFont typeface="+mj-lt"/>
              <a:buAutoNum type="arabicPeriod"/>
            </a:pPr>
            <a:r>
              <a:rPr lang="en-US" sz="1600">
                <a:latin typeface="Gill Sans MT"/>
              </a:rPr>
              <a:t>Life expectancy less than 6 months</a:t>
            </a:r>
          </a:p>
          <a:p>
            <a:pPr marL="342900" indent="-342900">
              <a:buFont typeface="+mj-lt"/>
              <a:buAutoNum type="arabicPeriod"/>
            </a:pPr>
            <a:r>
              <a:rPr lang="en-US" sz="1600">
                <a:latin typeface="Gill Sans MT"/>
              </a:rPr>
              <a:t>Participant does not allow contacting of their surrogate (e.g. family member or friend) or health care practitioner to obtain health information should participant become unwilling or unable to follow the study schedule.</a:t>
            </a:r>
          </a:p>
          <a:p>
            <a:pPr marL="342900" indent="-342900">
              <a:buFont typeface="+mj-lt"/>
              <a:buAutoNum type="arabicPeriod"/>
            </a:pPr>
            <a:r>
              <a:rPr lang="en-US" sz="1600">
                <a:latin typeface="Gill Sans MT" panose="020B0502020104020203" pitchFamily="34" charset="77"/>
              </a:rPr>
              <a:t>Participants who are incarcerated, including prisoners or participants compulsorily detained for treatment of psychiatric disease. </a:t>
            </a:r>
            <a:endParaRPr lang="en-US" sz="1600" noProof="1">
              <a:solidFill>
                <a:schemeClr val="bg1"/>
              </a:solidFill>
              <a:latin typeface="Gill Sans MT" panose="020B0502020104020203" pitchFamily="34" charset="77"/>
              <a:cs typeface="Gill Sans" panose="020B0502020104020203" pitchFamily="34" charset="-79"/>
            </a:endParaRPr>
          </a:p>
        </p:txBody>
      </p:sp>
      <p:sp>
        <p:nvSpPr>
          <p:cNvPr id="2" name="CuadroTexto 1">
            <a:extLst>
              <a:ext uri="{FF2B5EF4-FFF2-40B4-BE49-F238E27FC236}">
                <a16:creationId xmlns:a16="http://schemas.microsoft.com/office/drawing/2014/main" id="{724BE852-0933-2BDA-D5A0-BBE29F841381}"/>
              </a:ext>
            </a:extLst>
          </p:cNvPr>
          <p:cNvSpPr txBox="1"/>
          <p:nvPr/>
        </p:nvSpPr>
        <p:spPr>
          <a:xfrm>
            <a:off x="719002" y="481009"/>
            <a:ext cx="10926898" cy="769441"/>
          </a:xfrm>
          <a:prstGeom prst="rect">
            <a:avLst/>
          </a:prstGeom>
          <a:noFill/>
        </p:spPr>
        <p:txBody>
          <a:bodyPr wrap="square" rtlCol="0">
            <a:spAutoFit/>
          </a:bodyPr>
          <a:lstStyle/>
          <a:p>
            <a:r>
              <a:rPr lang="en-US" sz="4400" b="1" noProof="1">
                <a:solidFill>
                  <a:srgbClr val="092487"/>
                </a:solidFill>
                <a:latin typeface="Trebuchet MS" panose="020B0703020202090204" pitchFamily="34" charset="0"/>
              </a:rPr>
              <a:t>Exclusion Criteria</a:t>
            </a:r>
            <a:endParaRPr lang="en-US" sz="4400" b="1" noProof="1">
              <a:solidFill>
                <a:srgbClr val="4FEDE5"/>
              </a:solidFill>
              <a:latin typeface="Trebuchet MS" panose="020B0703020202090204" pitchFamily="34" charset="0"/>
            </a:endParaRPr>
          </a:p>
        </p:txBody>
      </p:sp>
    </p:spTree>
    <p:extLst>
      <p:ext uri="{BB962C8B-B14F-4D97-AF65-F5344CB8AC3E}">
        <p14:creationId xmlns:p14="http://schemas.microsoft.com/office/powerpoint/2010/main" val="337525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A03A2-7224-7509-FC14-F151131FCF7E}"/>
              </a:ext>
            </a:extLst>
          </p:cNvPr>
          <p:cNvSpPr>
            <a:spLocks noGrp="1"/>
          </p:cNvSpPr>
          <p:nvPr>
            <p:ph type="title"/>
          </p:nvPr>
        </p:nvSpPr>
        <p:spPr/>
        <p:txBody>
          <a:bodyPr/>
          <a:lstStyle/>
          <a:p>
            <a:r>
              <a:rPr lang="en-US" sz="4400"/>
              <a:t>Consent and Randomization Visits</a:t>
            </a:r>
          </a:p>
        </p:txBody>
      </p:sp>
      <p:sp>
        <p:nvSpPr>
          <p:cNvPr id="3" name="Content Placeholder 2">
            <a:extLst>
              <a:ext uri="{FF2B5EF4-FFF2-40B4-BE49-F238E27FC236}">
                <a16:creationId xmlns:a16="http://schemas.microsoft.com/office/drawing/2014/main" id="{78DC3842-989A-FE53-494B-F839D924CA25}"/>
              </a:ext>
            </a:extLst>
          </p:cNvPr>
          <p:cNvSpPr>
            <a:spLocks noGrp="1"/>
          </p:cNvSpPr>
          <p:nvPr>
            <p:ph idx="1"/>
          </p:nvPr>
        </p:nvSpPr>
        <p:spPr/>
        <p:txBody>
          <a:bodyPr vert="horz" lIns="91440" tIns="45720" rIns="91440" bIns="45720" rtlCol="0" anchor="t">
            <a:normAutofit/>
          </a:bodyPr>
          <a:lstStyle/>
          <a:p>
            <a:r>
              <a:rPr lang="en-US" sz="2800">
                <a:latin typeface="Gill Sans MT"/>
                <a:cs typeface="Gill Sans Light"/>
              </a:rPr>
              <a:t>Consent and Randomization visits can often be consolidated into a single visit</a:t>
            </a:r>
          </a:p>
          <a:p>
            <a:r>
              <a:rPr lang="en-US" sz="2800">
                <a:latin typeface="Gill Sans MT"/>
                <a:cs typeface="Gill Sans Light"/>
              </a:rPr>
              <a:t>But,</a:t>
            </a:r>
            <a:r>
              <a:rPr lang="en-US" sz="2800" b="1">
                <a:latin typeface="Gill Sans MT"/>
                <a:cs typeface="Gill Sans Light"/>
              </a:rPr>
              <a:t> do not </a:t>
            </a:r>
            <a:r>
              <a:rPr lang="en-US" sz="2800">
                <a:latin typeface="Gill Sans MT"/>
                <a:cs typeface="Gill Sans Light"/>
              </a:rPr>
              <a:t>randomize until patient is ready to receive study drug by mail and start taking study drug</a:t>
            </a:r>
          </a:p>
          <a:p>
            <a:pPr lvl="1"/>
            <a:r>
              <a:rPr lang="en-US" sz="2600">
                <a:latin typeface="Gill Sans MT"/>
                <a:cs typeface="Gill Sans Light"/>
              </a:rPr>
              <a:t>Do not randomize during acute hospital stay (may be randomized at time of hospital discharge)</a:t>
            </a:r>
          </a:p>
          <a:p>
            <a:pPr lvl="1"/>
            <a:r>
              <a:rPr lang="en-US" sz="2600">
                <a:latin typeface="Gill Sans MT"/>
                <a:cs typeface="Gill Sans Light"/>
              </a:rPr>
              <a:t>Do not randomize if patient is going to an ARU or SNF where study drug administration is impractical or not allowed</a:t>
            </a:r>
          </a:p>
          <a:p>
            <a:pPr lvl="1"/>
            <a:endParaRPr lang="en-US" sz="2600"/>
          </a:p>
          <a:p>
            <a:endParaRPr lang="en-US" sz="2800"/>
          </a:p>
        </p:txBody>
      </p:sp>
    </p:spTree>
    <p:extLst>
      <p:ext uri="{BB962C8B-B14F-4D97-AF65-F5344CB8AC3E}">
        <p14:creationId xmlns:p14="http://schemas.microsoft.com/office/powerpoint/2010/main" val="148393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E7C4-8DFA-8D53-B001-4AB82292BE32}"/>
              </a:ext>
            </a:extLst>
          </p:cNvPr>
          <p:cNvSpPr>
            <a:spLocks noGrp="1"/>
          </p:cNvSpPr>
          <p:nvPr>
            <p:ph type="title"/>
          </p:nvPr>
        </p:nvSpPr>
        <p:spPr/>
        <p:txBody>
          <a:bodyPr/>
          <a:lstStyle/>
          <a:p>
            <a:r>
              <a:rPr lang="en-US" sz="4400">
                <a:latin typeface="Trebuchet MS"/>
              </a:rPr>
              <a:t>It takes a village – 113 sites</a:t>
            </a:r>
            <a:endParaRPr lang="en-US" sz="4400"/>
          </a:p>
        </p:txBody>
      </p:sp>
      <p:sp>
        <p:nvSpPr>
          <p:cNvPr id="3" name="TextBox 2">
            <a:extLst>
              <a:ext uri="{FF2B5EF4-FFF2-40B4-BE49-F238E27FC236}">
                <a16:creationId xmlns:a16="http://schemas.microsoft.com/office/drawing/2014/main" id="{70AF3FD7-A5E6-0CA5-FE9D-EC8FD119BFE0}"/>
              </a:ext>
            </a:extLst>
          </p:cNvPr>
          <p:cNvSpPr txBox="1"/>
          <p:nvPr/>
        </p:nvSpPr>
        <p:spPr>
          <a:xfrm>
            <a:off x="4451684" y="3244334"/>
            <a:ext cx="2578398" cy="369332"/>
          </a:xfrm>
          <a:prstGeom prst="rect">
            <a:avLst/>
          </a:prstGeom>
          <a:noFill/>
        </p:spPr>
        <p:txBody>
          <a:bodyPr wrap="none" rtlCol="0">
            <a:spAutoFit/>
          </a:bodyPr>
          <a:lstStyle/>
          <a:p>
            <a:r>
              <a:rPr lang="en-US"/>
              <a:t>Insert US map with sites</a:t>
            </a:r>
          </a:p>
        </p:txBody>
      </p:sp>
      <p:pic>
        <p:nvPicPr>
          <p:cNvPr id="6" name="Picture 5" descr="A map of the united states&#10;&#10;AI-generated content may be incorrect.">
            <a:extLst>
              <a:ext uri="{FF2B5EF4-FFF2-40B4-BE49-F238E27FC236}">
                <a16:creationId xmlns:a16="http://schemas.microsoft.com/office/drawing/2014/main" id="{CD307631-5D20-2906-A7A1-FC089FA61C13}"/>
              </a:ext>
            </a:extLst>
          </p:cNvPr>
          <p:cNvPicPr>
            <a:picLocks noChangeAspect="1"/>
          </p:cNvPicPr>
          <p:nvPr/>
        </p:nvPicPr>
        <p:blipFill>
          <a:blip r:embed="rId3"/>
          <a:stretch>
            <a:fillRect/>
          </a:stretch>
        </p:blipFill>
        <p:spPr>
          <a:xfrm>
            <a:off x="1636708" y="1482076"/>
            <a:ext cx="8917803" cy="4638797"/>
          </a:xfrm>
          <a:prstGeom prst="rect">
            <a:avLst/>
          </a:prstGeom>
        </p:spPr>
      </p:pic>
    </p:spTree>
    <p:extLst>
      <p:ext uri="{BB962C8B-B14F-4D97-AF65-F5344CB8AC3E}">
        <p14:creationId xmlns:p14="http://schemas.microsoft.com/office/powerpoint/2010/main" val="892804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89B88-F3AC-49A6-B266-E8B546B9AC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29597A-6906-AC2B-01C1-053066AE46CC}"/>
              </a:ext>
            </a:extLst>
          </p:cNvPr>
          <p:cNvSpPr>
            <a:spLocks noGrp="1"/>
          </p:cNvSpPr>
          <p:nvPr>
            <p:ph type="title"/>
          </p:nvPr>
        </p:nvSpPr>
        <p:spPr/>
        <p:txBody>
          <a:bodyPr/>
          <a:lstStyle/>
          <a:p>
            <a:r>
              <a:rPr lang="en-US" sz="4400"/>
              <a:t>Randomization and Blinding</a:t>
            </a:r>
          </a:p>
        </p:txBody>
      </p:sp>
      <p:sp>
        <p:nvSpPr>
          <p:cNvPr id="3" name="Content Placeholder 2">
            <a:extLst>
              <a:ext uri="{FF2B5EF4-FFF2-40B4-BE49-F238E27FC236}">
                <a16:creationId xmlns:a16="http://schemas.microsoft.com/office/drawing/2014/main" id="{06F7CB3B-4364-D93F-3329-1A71C766BCDC}"/>
              </a:ext>
            </a:extLst>
          </p:cNvPr>
          <p:cNvSpPr>
            <a:spLocks noGrp="1"/>
          </p:cNvSpPr>
          <p:nvPr>
            <p:ph idx="1"/>
          </p:nvPr>
        </p:nvSpPr>
        <p:spPr>
          <a:xfrm>
            <a:off x="838200" y="1592207"/>
            <a:ext cx="10515600" cy="4451406"/>
          </a:xfrm>
        </p:spPr>
        <p:txBody>
          <a:bodyPr vert="horz" lIns="91440" tIns="45720" rIns="91440" bIns="45720" rtlCol="0" anchor="t">
            <a:normAutofit lnSpcReduction="10000"/>
          </a:bodyPr>
          <a:lstStyle/>
          <a:p>
            <a:r>
              <a:rPr lang="en-US" sz="2800">
                <a:latin typeface="Gill Sans MT"/>
              </a:rPr>
              <a:t>1:1 randomization using covariate-adaptive algorithm</a:t>
            </a:r>
          </a:p>
          <a:p>
            <a:r>
              <a:rPr lang="en-US" sz="2800">
                <a:latin typeface="Gill Sans MT"/>
              </a:rPr>
              <a:t>Balancing factors:</a:t>
            </a:r>
          </a:p>
          <a:p>
            <a:pPr lvl="1"/>
            <a:r>
              <a:rPr lang="en-US" sz="2400">
                <a:latin typeface="Gill Sans MT"/>
              </a:rPr>
              <a:t>Time from index event</a:t>
            </a:r>
          </a:p>
          <a:p>
            <a:pPr lvl="1"/>
            <a:r>
              <a:rPr lang="en-US" sz="2400">
                <a:latin typeface="Gill Sans MT"/>
              </a:rPr>
              <a:t>Age</a:t>
            </a:r>
          </a:p>
          <a:p>
            <a:pPr lvl="1"/>
            <a:r>
              <a:rPr lang="en-US" sz="2400">
                <a:latin typeface="Gill Sans MT"/>
                <a:cs typeface="Gill Sans Light"/>
              </a:rPr>
              <a:t>Background antithrombotic treatment at time of randomization</a:t>
            </a:r>
          </a:p>
          <a:p>
            <a:pPr lvl="1"/>
            <a:r>
              <a:rPr lang="en-US" sz="2400">
                <a:latin typeface="Gill Sans MT"/>
              </a:rPr>
              <a:t>Diagnosis (stroke vs high-risk TIA)</a:t>
            </a:r>
          </a:p>
          <a:p>
            <a:r>
              <a:rPr lang="en-US" sz="2800">
                <a:latin typeface="Gill Sans MT"/>
              </a:rPr>
              <a:t>Double-blind:</a:t>
            </a:r>
          </a:p>
          <a:p>
            <a:pPr lvl="1"/>
            <a:r>
              <a:rPr lang="en-US" sz="2400">
                <a:latin typeface="Gill Sans MT"/>
              </a:rPr>
              <a:t>Participants, investigators, and outcome adjudicators blinded</a:t>
            </a:r>
          </a:p>
          <a:p>
            <a:r>
              <a:rPr lang="en-US" sz="2800">
                <a:latin typeface="Gill Sans MT"/>
              </a:rPr>
              <a:t>Matching placebo identical in appearance and administration</a:t>
            </a:r>
          </a:p>
          <a:p>
            <a:r>
              <a:rPr lang="en-US" sz="2800">
                <a:latin typeface="Gill Sans MT"/>
              </a:rPr>
              <a:t>Central randomization via </a:t>
            </a:r>
            <a:r>
              <a:rPr lang="en-US" sz="2800" err="1">
                <a:latin typeface="Gill Sans MT"/>
              </a:rPr>
              <a:t>WebDCU</a:t>
            </a:r>
            <a:endParaRPr lang="en-US" sz="2800">
              <a:latin typeface="Gill Sans MT"/>
            </a:endParaRPr>
          </a:p>
        </p:txBody>
      </p:sp>
    </p:spTree>
    <p:extLst>
      <p:ext uri="{BB962C8B-B14F-4D97-AF65-F5344CB8AC3E}">
        <p14:creationId xmlns:p14="http://schemas.microsoft.com/office/powerpoint/2010/main" val="189803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54457-E75C-AB6C-C1CA-9D8572366FD6}"/>
              </a:ext>
            </a:extLst>
          </p:cNvPr>
          <p:cNvSpPr>
            <a:spLocks noGrp="1"/>
          </p:cNvSpPr>
          <p:nvPr>
            <p:ph type="title"/>
          </p:nvPr>
        </p:nvSpPr>
        <p:spPr/>
        <p:txBody>
          <a:bodyPr/>
          <a:lstStyle/>
          <a:p>
            <a:r>
              <a:rPr lang="en-US" sz="4400"/>
              <a:t>Recruitment Strategy</a:t>
            </a:r>
          </a:p>
        </p:txBody>
      </p:sp>
      <p:sp>
        <p:nvSpPr>
          <p:cNvPr id="3" name="Content Placeholder 2">
            <a:extLst>
              <a:ext uri="{FF2B5EF4-FFF2-40B4-BE49-F238E27FC236}">
                <a16:creationId xmlns:a16="http://schemas.microsoft.com/office/drawing/2014/main" id="{49D6A89C-C31C-828A-5A7D-C768EC4D16B1}"/>
              </a:ext>
            </a:extLst>
          </p:cNvPr>
          <p:cNvSpPr>
            <a:spLocks noGrp="1"/>
          </p:cNvSpPr>
          <p:nvPr>
            <p:ph idx="1"/>
          </p:nvPr>
        </p:nvSpPr>
        <p:spPr>
          <a:xfrm>
            <a:off x="838200" y="1592207"/>
            <a:ext cx="10515600" cy="4451406"/>
          </a:xfrm>
        </p:spPr>
        <p:txBody>
          <a:bodyPr vert="horz" lIns="91440" tIns="45720" rIns="91440" bIns="45720" rtlCol="0" anchor="t">
            <a:normAutofit/>
          </a:bodyPr>
          <a:lstStyle/>
          <a:p>
            <a:r>
              <a:rPr lang="en-US" sz="2800">
                <a:latin typeface="Gill Sans MT"/>
              </a:rPr>
              <a:t>Target first patient enrolled: End Summer 2026</a:t>
            </a:r>
          </a:p>
          <a:p>
            <a:r>
              <a:rPr lang="en-US" sz="2800">
                <a:latin typeface="Gill Sans MT"/>
                <a:cs typeface="Gill Sans Light"/>
              </a:rPr>
              <a:t>Start identifying potential participants now</a:t>
            </a:r>
          </a:p>
          <a:p>
            <a:pPr lvl="1">
              <a:buFont typeface="Courier New" panose="020B0604020202020204" pitchFamily="34" charset="0"/>
              <a:buChar char="o"/>
            </a:pPr>
            <a:r>
              <a:rPr lang="en-US" sz="2600">
                <a:latin typeface="Gill Sans MT"/>
                <a:cs typeface="Gill Sans Light"/>
              </a:rPr>
              <a:t>Work with stroke research team to create a local list</a:t>
            </a:r>
            <a:endParaRPr lang="en-US" sz="2600">
              <a:latin typeface="Gill Sans MT"/>
            </a:endParaRPr>
          </a:p>
          <a:p>
            <a:pPr lvl="1">
              <a:buFont typeface="Courier New" panose="020B0604020202020204" pitchFamily="34" charset="0"/>
              <a:buChar char="o"/>
            </a:pPr>
            <a:r>
              <a:rPr lang="en-US" sz="2600">
                <a:latin typeface="Gill Sans MT"/>
                <a:cs typeface="Gill Sans Light"/>
              </a:rPr>
              <a:t>Communicate with and find an easy way to have your vascular neurology colleagues refer potential patients to you and your list</a:t>
            </a:r>
            <a:endParaRPr lang="en-US" sz="2600">
              <a:latin typeface="Gill Sans MT"/>
            </a:endParaRPr>
          </a:p>
          <a:p>
            <a:pPr lvl="1">
              <a:buFont typeface="Courier New" panose="020B0604020202020204" pitchFamily="34" charset="0"/>
              <a:buChar char="o"/>
            </a:pPr>
            <a:r>
              <a:rPr lang="en-US" sz="2600">
                <a:latin typeface="Gill Sans MT"/>
                <a:cs typeface="Gill Sans Light"/>
              </a:rPr>
              <a:t>Have a coordinator or fellow review discharges</a:t>
            </a:r>
            <a:endParaRPr lang="en-US" sz="2600">
              <a:latin typeface="Gill Sans MT"/>
            </a:endParaRPr>
          </a:p>
          <a:p>
            <a:r>
              <a:rPr lang="en-US" sz="2800">
                <a:latin typeface="Gill Sans MT"/>
                <a:cs typeface="Gill Sans Light"/>
              </a:rPr>
              <a:t>Develop an inpatient and outpatient strategy and workflow</a:t>
            </a:r>
            <a:endParaRPr lang="en-US" sz="2800">
              <a:latin typeface="Gill Sans MT"/>
            </a:endParaRPr>
          </a:p>
          <a:p>
            <a:r>
              <a:rPr lang="en-US" sz="2800">
                <a:latin typeface="Gill Sans MT"/>
                <a:cs typeface="Gill Sans Light"/>
              </a:rPr>
              <a:t>Leverage local resources (</a:t>
            </a:r>
            <a:r>
              <a:rPr lang="en-US" sz="2800" err="1">
                <a:latin typeface="Gill Sans MT"/>
                <a:cs typeface="Gill Sans Light"/>
              </a:rPr>
              <a:t>eg</a:t>
            </a:r>
            <a:r>
              <a:rPr lang="en-US" sz="2800">
                <a:latin typeface="Gill Sans MT"/>
                <a:cs typeface="Gill Sans Light"/>
              </a:rPr>
              <a:t> CTSA) to develop local strategies</a:t>
            </a:r>
            <a:endParaRPr lang="en-US" sz="2800">
              <a:latin typeface="Gill Sans MT"/>
            </a:endParaRPr>
          </a:p>
          <a:p>
            <a:r>
              <a:rPr lang="en-US" sz="2800">
                <a:latin typeface="Gill Sans MT"/>
                <a:cs typeface="Gill Sans Light"/>
              </a:rPr>
              <a:t>Get to know your CLARITY ROAR leader!</a:t>
            </a:r>
            <a:endParaRPr lang="en-US" sz="2800">
              <a:latin typeface="Gill Sans MT"/>
            </a:endParaRPr>
          </a:p>
          <a:p>
            <a:endParaRPr lang="en-US" sz="2800">
              <a:latin typeface="Gill Sans MT"/>
            </a:endParaRPr>
          </a:p>
        </p:txBody>
      </p:sp>
    </p:spTree>
    <p:extLst>
      <p:ext uri="{BB962C8B-B14F-4D97-AF65-F5344CB8AC3E}">
        <p14:creationId xmlns:p14="http://schemas.microsoft.com/office/powerpoint/2010/main" val="224056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A932F-F420-9ABA-7EE9-3ABB7E8C37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61D25F-49EA-8B0A-7252-FC76C95B2333}"/>
              </a:ext>
            </a:extLst>
          </p:cNvPr>
          <p:cNvSpPr>
            <a:spLocks noGrp="1"/>
          </p:cNvSpPr>
          <p:nvPr>
            <p:ph type="title"/>
          </p:nvPr>
        </p:nvSpPr>
        <p:spPr/>
        <p:txBody>
          <a:bodyPr/>
          <a:lstStyle/>
          <a:p>
            <a:r>
              <a:rPr lang="en-US" sz="4400"/>
              <a:t>Retention Strategy</a:t>
            </a:r>
          </a:p>
        </p:txBody>
      </p:sp>
      <p:sp>
        <p:nvSpPr>
          <p:cNvPr id="3" name="Content Placeholder 2">
            <a:extLst>
              <a:ext uri="{FF2B5EF4-FFF2-40B4-BE49-F238E27FC236}">
                <a16:creationId xmlns:a16="http://schemas.microsoft.com/office/drawing/2014/main" id="{CA341D0F-D382-98E7-E7E4-860DBDA55D34}"/>
              </a:ext>
            </a:extLst>
          </p:cNvPr>
          <p:cNvSpPr>
            <a:spLocks noGrp="1"/>
          </p:cNvSpPr>
          <p:nvPr>
            <p:ph idx="1"/>
          </p:nvPr>
        </p:nvSpPr>
        <p:spPr>
          <a:xfrm>
            <a:off x="838199" y="1765979"/>
            <a:ext cx="11007119" cy="4277634"/>
          </a:xfrm>
        </p:spPr>
        <p:txBody>
          <a:bodyPr vert="horz" lIns="91440" tIns="45720" rIns="91440" bIns="45720" rtlCol="0" anchor="t">
            <a:noAutofit/>
          </a:bodyPr>
          <a:lstStyle/>
          <a:p>
            <a:r>
              <a:rPr lang="en-US" sz="3400">
                <a:latin typeface="Gill Sans MT"/>
              </a:rPr>
              <a:t>Know your participants!</a:t>
            </a:r>
          </a:p>
          <a:p>
            <a:pPr lvl="1"/>
            <a:r>
              <a:rPr lang="en-US" sz="3200">
                <a:latin typeface="Gill Sans MT"/>
              </a:rPr>
              <a:t>Develop a personal connection with each participant</a:t>
            </a:r>
          </a:p>
          <a:p>
            <a:pPr lvl="1"/>
            <a:r>
              <a:rPr lang="en-US" sz="3200">
                <a:latin typeface="Gill Sans MT"/>
              </a:rPr>
              <a:t>Know the participant’s surrogate</a:t>
            </a:r>
          </a:p>
          <a:p>
            <a:pPr lvl="1"/>
            <a:r>
              <a:rPr lang="en-US" sz="3200">
                <a:latin typeface="Gill Sans MT"/>
              </a:rPr>
              <a:t>Obtain multiple contact methods and verify at each follow-up</a:t>
            </a:r>
          </a:p>
          <a:p>
            <a:r>
              <a:rPr lang="en-US" sz="3400">
                <a:latin typeface="Gill Sans MT"/>
              </a:rPr>
              <a:t>Frequent contact (at one month and then every 3 months)</a:t>
            </a:r>
          </a:p>
          <a:p>
            <a:r>
              <a:rPr lang="en-US" sz="3400">
                <a:latin typeface="Gill Sans MT"/>
              </a:rPr>
              <a:t>Goal: near-zero withdrawal of consent</a:t>
            </a:r>
          </a:p>
          <a:p>
            <a:r>
              <a:rPr lang="en-US" sz="3400">
                <a:latin typeface="Gill Sans MT"/>
              </a:rPr>
              <a:t>Structured approach before labeling “lost to follow-up”</a:t>
            </a:r>
          </a:p>
        </p:txBody>
      </p:sp>
    </p:spTree>
    <p:extLst>
      <p:ext uri="{BB962C8B-B14F-4D97-AF65-F5344CB8AC3E}">
        <p14:creationId xmlns:p14="http://schemas.microsoft.com/office/powerpoint/2010/main" val="224014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alpha val="85000"/>
          </a:schemeClr>
        </a:solidFill>
        <a:effectLst/>
      </p:bgPr>
    </p:bg>
    <p:spTree>
      <p:nvGrpSpPr>
        <p:cNvPr id="1" name="">
          <a:extLst>
            <a:ext uri="{FF2B5EF4-FFF2-40B4-BE49-F238E27FC236}">
              <a16:creationId xmlns:a16="http://schemas.microsoft.com/office/drawing/2014/main" id="{CB4CC504-76EB-6B4A-C497-3600FDA2A953}"/>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A0DA3320-132B-0506-8FC4-C568905FA2CC}"/>
              </a:ext>
            </a:extLst>
          </p:cNvPr>
          <p:cNvSpPr>
            <a:spLocks noGrp="1"/>
          </p:cNvSpPr>
          <p:nvPr>
            <p:ph type="ctrTitle"/>
          </p:nvPr>
        </p:nvSpPr>
        <p:spPr>
          <a:xfrm>
            <a:off x="914400" y="1371601"/>
            <a:ext cx="10464800" cy="1927225"/>
          </a:xfrm>
        </p:spPr>
        <p:txBody>
          <a:bodyPr/>
          <a:lstStyle/>
          <a:p>
            <a:r>
              <a:rPr lang="en-US">
                <a:solidFill>
                  <a:srgbClr val="5FFFFB"/>
                </a:solidFill>
                <a:latin typeface="Gill Sans MT"/>
              </a:rPr>
              <a:t>Study MEDICATION</a:t>
            </a:r>
            <a:endParaRPr lang="en-US">
              <a:solidFill>
                <a:srgbClr val="5FFFFB"/>
              </a:solidFill>
              <a:latin typeface="Gill Sans MT" panose="020B0502020104020203" pitchFamily="34" charset="77"/>
            </a:endParaRPr>
          </a:p>
        </p:txBody>
      </p:sp>
      <p:sp>
        <p:nvSpPr>
          <p:cNvPr id="12" name="Content Placeholder 2">
            <a:extLst>
              <a:ext uri="{FF2B5EF4-FFF2-40B4-BE49-F238E27FC236}">
                <a16:creationId xmlns:a16="http://schemas.microsoft.com/office/drawing/2014/main" id="{736A9205-45B8-1F92-ED4F-B0ADA28E160A}"/>
              </a:ext>
            </a:extLst>
          </p:cNvPr>
          <p:cNvSpPr>
            <a:spLocks noGrp="1"/>
          </p:cNvSpPr>
          <p:nvPr>
            <p:ph type="subTitle" idx="1"/>
          </p:nvPr>
        </p:nvSpPr>
        <p:spPr>
          <a:xfrm>
            <a:off x="914400" y="3505200"/>
            <a:ext cx="10464800" cy="1752600"/>
          </a:xfrm>
        </p:spPr>
        <p:txBody>
          <a:bodyPr>
            <a:normAutofit/>
          </a:bodyPr>
          <a:lstStyle/>
          <a:p>
            <a:endParaRPr lang="en-US" sz="2800">
              <a:solidFill>
                <a:schemeClr val="bg1"/>
              </a:solidFill>
              <a:latin typeface="Gill Sans MT" panose="020B0502020104020203" pitchFamily="34" charset="77"/>
            </a:endParaRPr>
          </a:p>
        </p:txBody>
      </p:sp>
    </p:spTree>
    <p:extLst>
      <p:ext uri="{BB962C8B-B14F-4D97-AF65-F5344CB8AC3E}">
        <p14:creationId xmlns:p14="http://schemas.microsoft.com/office/powerpoint/2010/main" val="4280523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925F8-918E-200E-9B91-B4AB03E101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1F13AA-78BD-14A8-917D-FEB43F36CBA5}"/>
              </a:ext>
            </a:extLst>
          </p:cNvPr>
          <p:cNvSpPr>
            <a:spLocks noGrp="1"/>
          </p:cNvSpPr>
          <p:nvPr>
            <p:ph type="title"/>
          </p:nvPr>
        </p:nvSpPr>
        <p:spPr>
          <a:xfrm>
            <a:off x="838200" y="365125"/>
            <a:ext cx="11148203" cy="1411826"/>
          </a:xfrm>
        </p:spPr>
        <p:txBody>
          <a:bodyPr/>
          <a:lstStyle/>
          <a:p>
            <a:r>
              <a:rPr lang="en-US" sz="4400">
                <a:latin typeface="Trebuchet MS"/>
              </a:rPr>
              <a:t>Ordering and Dispensing</a:t>
            </a:r>
            <a:endParaRPr lang="en-US" sz="4400"/>
          </a:p>
        </p:txBody>
      </p:sp>
      <p:sp>
        <p:nvSpPr>
          <p:cNvPr id="3" name="Content Placeholder 2">
            <a:extLst>
              <a:ext uri="{FF2B5EF4-FFF2-40B4-BE49-F238E27FC236}">
                <a16:creationId xmlns:a16="http://schemas.microsoft.com/office/drawing/2014/main" id="{9A9CBE88-280C-E7C0-B2AD-84F59313DB39}"/>
              </a:ext>
            </a:extLst>
          </p:cNvPr>
          <p:cNvSpPr>
            <a:spLocks noGrp="1"/>
          </p:cNvSpPr>
          <p:nvPr>
            <p:ph idx="1"/>
          </p:nvPr>
        </p:nvSpPr>
        <p:spPr/>
        <p:txBody>
          <a:bodyPr vert="horz" lIns="91440" tIns="45720" rIns="91440" bIns="45720" rtlCol="0" anchor="t">
            <a:normAutofit lnSpcReduction="10000"/>
          </a:bodyPr>
          <a:lstStyle/>
          <a:p>
            <a:r>
              <a:rPr lang="en-US" sz="2800">
                <a:cs typeface="Gill Sans Light"/>
              </a:rPr>
              <a:t>Following randomization, order first dose of study medication in </a:t>
            </a:r>
            <a:r>
              <a:rPr lang="en-US" sz="2800" err="1">
                <a:cs typeface="Gill Sans Light"/>
              </a:rPr>
              <a:t>WebDCU</a:t>
            </a:r>
            <a:endParaRPr lang="en-US" sz="2800">
              <a:cs typeface="Gill Sans Light"/>
            </a:endParaRPr>
          </a:p>
          <a:p>
            <a:r>
              <a:rPr lang="en-US" sz="2800">
                <a:cs typeface="Gill Sans Light"/>
              </a:rPr>
              <a:t>Study medication order form will ask for participant address for medication shipment</a:t>
            </a:r>
          </a:p>
          <a:p>
            <a:r>
              <a:rPr lang="en-US" sz="2800">
                <a:cs typeface="Gill Sans Light"/>
              </a:rPr>
              <a:t>Study medication order will be processed by the central pharmacy at the VA in Albuquerque, New Mexico </a:t>
            </a:r>
          </a:p>
          <a:p>
            <a:r>
              <a:rPr lang="en-US" sz="2800">
                <a:cs typeface="Gill Sans Light"/>
              </a:rPr>
              <a:t>Central pharmacy will ship study medication directly to the participant</a:t>
            </a:r>
          </a:p>
          <a:p>
            <a:r>
              <a:rPr lang="en-US" sz="2800">
                <a:cs typeface="Gill Sans Light"/>
              </a:rPr>
              <a:t>Study coordinator can track study medication shipment</a:t>
            </a:r>
          </a:p>
          <a:p>
            <a:r>
              <a:rPr lang="en-US" sz="2800">
                <a:cs typeface="Gill Sans Light"/>
              </a:rPr>
              <a:t>Study coordinator will call participant once study medication has been delivered to confirm receipt and discuss use of study medication</a:t>
            </a:r>
            <a:endParaRPr lang="en-US" sz="2600">
              <a:cs typeface="Gill Sans Light"/>
            </a:endParaRPr>
          </a:p>
          <a:p>
            <a:pPr lvl="1"/>
            <a:endParaRPr lang="en-US" sz="2600"/>
          </a:p>
          <a:p>
            <a:endParaRPr lang="en-US" sz="2800"/>
          </a:p>
        </p:txBody>
      </p:sp>
    </p:spTree>
    <p:extLst>
      <p:ext uri="{BB962C8B-B14F-4D97-AF65-F5344CB8AC3E}">
        <p14:creationId xmlns:p14="http://schemas.microsoft.com/office/powerpoint/2010/main" val="27786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D5557-2CA2-C3B5-92DC-605E5E5D4D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8D857-059D-BF8D-FA80-EA7919B7E899}"/>
              </a:ext>
            </a:extLst>
          </p:cNvPr>
          <p:cNvSpPr>
            <a:spLocks noGrp="1"/>
          </p:cNvSpPr>
          <p:nvPr>
            <p:ph type="title"/>
          </p:nvPr>
        </p:nvSpPr>
        <p:spPr>
          <a:xfrm>
            <a:off x="928360" y="365125"/>
            <a:ext cx="10914270" cy="1339940"/>
          </a:xfrm>
        </p:spPr>
        <p:txBody>
          <a:bodyPr/>
          <a:lstStyle/>
          <a:p>
            <a:r>
              <a:rPr lang="en-US" sz="4400">
                <a:latin typeface="Trebuchet MS"/>
              </a:rPr>
              <a:t>Management and Compliance</a:t>
            </a:r>
          </a:p>
        </p:txBody>
      </p:sp>
      <p:sp>
        <p:nvSpPr>
          <p:cNvPr id="3" name="Content Placeholder 2">
            <a:extLst>
              <a:ext uri="{FF2B5EF4-FFF2-40B4-BE49-F238E27FC236}">
                <a16:creationId xmlns:a16="http://schemas.microsoft.com/office/drawing/2014/main" id="{804FDFE7-3214-ECDC-BBA3-CD7E29BCF69B}"/>
              </a:ext>
            </a:extLst>
          </p:cNvPr>
          <p:cNvSpPr>
            <a:spLocks noGrp="1"/>
          </p:cNvSpPr>
          <p:nvPr>
            <p:ph idx="1"/>
          </p:nvPr>
        </p:nvSpPr>
        <p:spPr>
          <a:xfrm>
            <a:off x="838200" y="1705065"/>
            <a:ext cx="10515600" cy="3986213"/>
          </a:xfrm>
        </p:spPr>
        <p:txBody>
          <a:bodyPr vert="horz" lIns="91440" tIns="45720" rIns="91440" bIns="45720" rtlCol="0" anchor="t">
            <a:normAutofit/>
          </a:bodyPr>
          <a:lstStyle/>
          <a:p>
            <a:r>
              <a:rPr lang="en-US" sz="2800">
                <a:cs typeface="Gill Sans Light"/>
              </a:rPr>
              <a:t>Study medication shipped to the participant every 3 months </a:t>
            </a:r>
          </a:p>
          <a:p>
            <a:pPr lvl="1"/>
            <a:r>
              <a:rPr lang="en-US" sz="2600"/>
              <a:t>90-day supply + 10-day buffer</a:t>
            </a:r>
          </a:p>
          <a:p>
            <a:pPr lvl="1"/>
            <a:r>
              <a:rPr lang="en-US" sz="2600">
                <a:cs typeface="Gill Sans Light"/>
              </a:rPr>
              <a:t>Every time medication is ordered the address can be changed</a:t>
            </a:r>
          </a:p>
          <a:p>
            <a:pPr lvl="1"/>
            <a:r>
              <a:rPr lang="en-US" sz="2600"/>
              <a:t>Off-schedule drug orders are possible</a:t>
            </a:r>
          </a:p>
          <a:p>
            <a:r>
              <a:rPr lang="en-US" sz="2800"/>
              <a:t>Compliance assessed at each visit by participant self-report</a:t>
            </a:r>
          </a:p>
          <a:p>
            <a:r>
              <a:rPr lang="en-US" sz="2800"/>
              <a:t>Non-adherence triggers re-education by site staff</a:t>
            </a:r>
          </a:p>
          <a:p>
            <a:r>
              <a:rPr lang="en-US" sz="2800"/>
              <a:t>All interruptions/discontinuations documented in eCRF</a:t>
            </a:r>
          </a:p>
          <a:p>
            <a:r>
              <a:rPr lang="en-US" sz="2800">
                <a:cs typeface="Gill Sans Light"/>
              </a:rPr>
              <a:t>Participants remain in follow-up even if drug stopped</a:t>
            </a:r>
          </a:p>
        </p:txBody>
      </p:sp>
    </p:spTree>
    <p:extLst>
      <p:ext uri="{BB962C8B-B14F-4D97-AF65-F5344CB8AC3E}">
        <p14:creationId xmlns:p14="http://schemas.microsoft.com/office/powerpoint/2010/main" val="22796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5C200-D762-1867-9585-702EAFF032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6BE0B5-58AE-E568-CFB6-057724EAE20A}"/>
              </a:ext>
            </a:extLst>
          </p:cNvPr>
          <p:cNvSpPr>
            <a:spLocks noGrp="1"/>
          </p:cNvSpPr>
          <p:nvPr>
            <p:ph type="title"/>
          </p:nvPr>
        </p:nvSpPr>
        <p:spPr>
          <a:xfrm>
            <a:off x="851569" y="365125"/>
            <a:ext cx="10996862" cy="1352299"/>
          </a:xfrm>
        </p:spPr>
        <p:txBody>
          <a:bodyPr/>
          <a:lstStyle/>
          <a:p>
            <a:r>
              <a:rPr lang="en-US" sz="4400">
                <a:latin typeface="Trebuchet MS"/>
              </a:rPr>
              <a:t>Dosing and Administration</a:t>
            </a:r>
          </a:p>
        </p:txBody>
      </p:sp>
      <p:sp>
        <p:nvSpPr>
          <p:cNvPr id="3" name="Content Placeholder 2">
            <a:extLst>
              <a:ext uri="{FF2B5EF4-FFF2-40B4-BE49-F238E27FC236}">
                <a16:creationId xmlns:a16="http://schemas.microsoft.com/office/drawing/2014/main" id="{91AE98B9-9F9B-6194-C8D7-1D28148E3FED}"/>
              </a:ext>
            </a:extLst>
          </p:cNvPr>
          <p:cNvSpPr>
            <a:spLocks noGrp="1"/>
          </p:cNvSpPr>
          <p:nvPr>
            <p:ph idx="1"/>
          </p:nvPr>
        </p:nvSpPr>
        <p:spPr>
          <a:xfrm>
            <a:off x="838200" y="1717423"/>
            <a:ext cx="10515600" cy="4326189"/>
          </a:xfrm>
        </p:spPr>
        <p:txBody>
          <a:bodyPr>
            <a:normAutofit/>
          </a:bodyPr>
          <a:lstStyle/>
          <a:p>
            <a:r>
              <a:rPr lang="en-US" sz="2800"/>
              <a:t>Initial dose: 1 tablet once daily for 2 weeks</a:t>
            </a:r>
          </a:p>
          <a:p>
            <a:r>
              <a:rPr lang="en-US" sz="2800"/>
              <a:t>Maintenance dose: 1 tablet twice daily thereafter</a:t>
            </a:r>
          </a:p>
          <a:p>
            <a:r>
              <a:rPr lang="en-US" sz="2800"/>
              <a:t>Administration</a:t>
            </a:r>
          </a:p>
          <a:p>
            <a:pPr lvl="1"/>
            <a:r>
              <a:rPr lang="en-US" sz="2600">
                <a:latin typeface="Aptos" panose="020B0004020202020204" pitchFamily="34" charset="0"/>
              </a:rPr>
              <a:t>≥30 </a:t>
            </a:r>
            <a:r>
              <a:rPr lang="en-US" sz="2600"/>
              <a:t>minutes before or </a:t>
            </a:r>
            <a:r>
              <a:rPr lang="en-US" sz="2600">
                <a:latin typeface="Aptos" panose="020B0004020202020204" pitchFamily="34" charset="0"/>
              </a:rPr>
              <a:t>≥2</a:t>
            </a:r>
            <a:r>
              <a:rPr lang="en-US" sz="2600"/>
              <a:t> hours after meals</a:t>
            </a:r>
          </a:p>
          <a:p>
            <a:r>
              <a:rPr lang="en-US" sz="2800"/>
              <a:t>Avoid grapefruit and discouraged medications</a:t>
            </a:r>
          </a:p>
          <a:p>
            <a:endParaRPr lang="en-US" sz="2800"/>
          </a:p>
        </p:txBody>
      </p:sp>
    </p:spTree>
    <p:extLst>
      <p:ext uri="{BB962C8B-B14F-4D97-AF65-F5344CB8AC3E}">
        <p14:creationId xmlns:p14="http://schemas.microsoft.com/office/powerpoint/2010/main" val="411527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1128A-304E-A2EC-181A-55355E29F0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BF4A3-55B1-6954-F3AC-57573B99E9A8}"/>
              </a:ext>
            </a:extLst>
          </p:cNvPr>
          <p:cNvSpPr>
            <a:spLocks noGrp="1"/>
          </p:cNvSpPr>
          <p:nvPr>
            <p:ph type="title"/>
          </p:nvPr>
        </p:nvSpPr>
        <p:spPr>
          <a:xfrm>
            <a:off x="838199" y="365125"/>
            <a:ext cx="10863263" cy="1325563"/>
          </a:xfrm>
        </p:spPr>
        <p:txBody>
          <a:bodyPr/>
          <a:lstStyle/>
          <a:p>
            <a:r>
              <a:rPr lang="en-US" sz="4400"/>
              <a:t>Dose Reduction or Interruption</a:t>
            </a:r>
            <a:br>
              <a:rPr lang="en-US" sz="4400"/>
            </a:br>
            <a:r>
              <a:rPr lang="en-US" sz="3600"/>
              <a:t>See MOP for Details</a:t>
            </a:r>
            <a:endParaRPr lang="en-US" sz="4400">
              <a:latin typeface="Trebuchet MS"/>
            </a:endParaRPr>
          </a:p>
        </p:txBody>
      </p:sp>
      <p:sp>
        <p:nvSpPr>
          <p:cNvPr id="3" name="Content Placeholder 2">
            <a:extLst>
              <a:ext uri="{FF2B5EF4-FFF2-40B4-BE49-F238E27FC236}">
                <a16:creationId xmlns:a16="http://schemas.microsoft.com/office/drawing/2014/main" id="{5244B19E-F4CB-1CDB-3E6D-9ACD85097A73}"/>
              </a:ext>
            </a:extLst>
          </p:cNvPr>
          <p:cNvSpPr>
            <a:spLocks noGrp="1"/>
          </p:cNvSpPr>
          <p:nvPr>
            <p:ph idx="1"/>
          </p:nvPr>
        </p:nvSpPr>
        <p:spPr>
          <a:xfrm>
            <a:off x="838199" y="2110683"/>
            <a:ext cx="10767117" cy="3932930"/>
          </a:xfrm>
        </p:spPr>
        <p:txBody>
          <a:bodyPr vert="horz" lIns="91440" tIns="45720" rIns="91440" bIns="45720" rtlCol="0" anchor="t">
            <a:noAutofit/>
          </a:bodyPr>
          <a:lstStyle/>
          <a:p>
            <a:r>
              <a:rPr lang="en-US" sz="2400"/>
              <a:t>New diagnosis of CHF or other prohibited condition → stop study medication</a:t>
            </a:r>
          </a:p>
          <a:p>
            <a:r>
              <a:rPr lang="en-US" sz="2400"/>
              <a:t>Pregnancy → stop study medication</a:t>
            </a:r>
          </a:p>
          <a:p>
            <a:r>
              <a:rPr lang="en-US" sz="2400">
                <a:cs typeface="Gill Sans Light"/>
              </a:rPr>
              <a:t>Start of a prohibited medication (</a:t>
            </a:r>
            <a:r>
              <a:rPr lang="en-US" sz="2400" err="1">
                <a:cs typeface="Gill Sans Light"/>
              </a:rPr>
              <a:t>eg</a:t>
            </a:r>
            <a:r>
              <a:rPr lang="en-US" sz="2400">
                <a:cs typeface="Gill Sans Light"/>
              </a:rPr>
              <a:t> anticoagulation) → stop study medication</a:t>
            </a:r>
          </a:p>
          <a:p>
            <a:r>
              <a:rPr lang="en-US" sz="2400">
                <a:cs typeface="Gill Sans Light"/>
              </a:rPr>
              <a:t>Start of certain restricted medications (</a:t>
            </a:r>
            <a:r>
              <a:rPr lang="en-US" sz="2400" err="1">
                <a:cs typeface="Gill Sans Light"/>
              </a:rPr>
              <a:t>eg</a:t>
            </a:r>
            <a:r>
              <a:rPr lang="en-US" sz="2400">
                <a:cs typeface="Gill Sans Light"/>
              </a:rPr>
              <a:t> Prozac) → reduce study medication dose</a:t>
            </a:r>
            <a:endParaRPr lang="en-US" sz="2400"/>
          </a:p>
          <a:p>
            <a:r>
              <a:rPr lang="en-US" sz="2400"/>
              <a:t>Adverse reactions (</a:t>
            </a:r>
            <a:r>
              <a:rPr lang="en-US" sz="2400" err="1"/>
              <a:t>eg</a:t>
            </a:r>
            <a:r>
              <a:rPr lang="en-US" sz="2400"/>
              <a:t> headache) </a:t>
            </a:r>
            <a:r>
              <a:rPr lang="en-US" sz="2400">
                <a:cs typeface="Gill Sans Light"/>
              </a:rPr>
              <a:t>→ consider dose reduction per MOP guidance</a:t>
            </a:r>
            <a:endParaRPr lang="en-US" sz="2400"/>
          </a:p>
          <a:p>
            <a:r>
              <a:rPr lang="en-US" sz="2400"/>
              <a:t>Bleeding → </a:t>
            </a:r>
            <a:r>
              <a:rPr lang="en-US" sz="2400">
                <a:cs typeface="Gill Sans Light"/>
              </a:rPr>
              <a:t>hold study medication and r</a:t>
            </a:r>
            <a:r>
              <a:rPr lang="en-US" sz="2400"/>
              <a:t>esume when benefit outweighs risk</a:t>
            </a:r>
          </a:p>
          <a:p>
            <a:r>
              <a:rPr lang="en-US" sz="2400"/>
              <a:t>Elective procedures → manage per guidelines without unblinding</a:t>
            </a:r>
          </a:p>
        </p:txBody>
      </p:sp>
    </p:spTree>
    <p:extLst>
      <p:ext uri="{BB962C8B-B14F-4D97-AF65-F5344CB8AC3E}">
        <p14:creationId xmlns:p14="http://schemas.microsoft.com/office/powerpoint/2010/main" val="43504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AB2A2-EDB1-C854-4B06-14CD5D84CB14}"/>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5E4C4DE2-44E9-0119-7C92-9FB910301EE3}"/>
              </a:ext>
            </a:extLst>
          </p:cNvPr>
          <p:cNvSpPr txBox="1"/>
          <p:nvPr/>
        </p:nvSpPr>
        <p:spPr>
          <a:xfrm>
            <a:off x="719002" y="481009"/>
            <a:ext cx="10926898" cy="769441"/>
          </a:xfrm>
          <a:prstGeom prst="rect">
            <a:avLst/>
          </a:prstGeom>
          <a:noFill/>
        </p:spPr>
        <p:txBody>
          <a:bodyPr wrap="square" rtlCol="0">
            <a:spAutoFit/>
          </a:bodyPr>
          <a:lstStyle/>
          <a:p>
            <a:r>
              <a:rPr lang="en-US" sz="4400" b="1" noProof="1">
                <a:solidFill>
                  <a:srgbClr val="092487"/>
                </a:solidFill>
                <a:latin typeface="Trebuchet MS" panose="020B0703020202090204" pitchFamily="34" charset="0"/>
              </a:rPr>
              <a:t>Potential Adverse Reactions</a:t>
            </a:r>
            <a:endParaRPr lang="en-US" sz="4400" b="1" noProof="1">
              <a:solidFill>
                <a:srgbClr val="4FEDE5"/>
              </a:solidFill>
              <a:latin typeface="Trebuchet MS" panose="020B0703020202090204" pitchFamily="34" charset="0"/>
            </a:endParaRPr>
          </a:p>
        </p:txBody>
      </p:sp>
      <p:graphicFrame>
        <p:nvGraphicFramePr>
          <p:cNvPr id="3" name="Table 2">
            <a:extLst>
              <a:ext uri="{FF2B5EF4-FFF2-40B4-BE49-F238E27FC236}">
                <a16:creationId xmlns:a16="http://schemas.microsoft.com/office/drawing/2014/main" id="{1DDA70A8-E35E-694C-CBBC-70D94A29777E}"/>
              </a:ext>
            </a:extLst>
          </p:cNvPr>
          <p:cNvGraphicFramePr>
            <a:graphicFrameLocks noGrp="1"/>
          </p:cNvGraphicFramePr>
          <p:nvPr>
            <p:extLst>
              <p:ext uri="{D42A27DB-BD31-4B8C-83A1-F6EECF244321}">
                <p14:modId xmlns:p14="http://schemas.microsoft.com/office/powerpoint/2010/main" val="1686689065"/>
              </p:ext>
            </p:extLst>
          </p:nvPr>
        </p:nvGraphicFramePr>
        <p:xfrm>
          <a:off x="903153" y="1814210"/>
          <a:ext cx="10558596" cy="3801951"/>
        </p:xfrm>
        <a:graphic>
          <a:graphicData uri="http://schemas.openxmlformats.org/drawingml/2006/table">
            <a:tbl>
              <a:tblPr firstRow="1" firstCol="1" bandRow="1">
                <a:tableStyleId>{793D81CF-94F2-401A-BA57-92F5A7B2D0C5}</a:tableStyleId>
              </a:tblPr>
              <a:tblGrid>
                <a:gridCol w="2529746">
                  <a:extLst>
                    <a:ext uri="{9D8B030D-6E8A-4147-A177-3AD203B41FA5}">
                      <a16:colId xmlns:a16="http://schemas.microsoft.com/office/drawing/2014/main" val="45187839"/>
                    </a:ext>
                  </a:extLst>
                </a:gridCol>
                <a:gridCol w="2833315">
                  <a:extLst>
                    <a:ext uri="{9D8B030D-6E8A-4147-A177-3AD203B41FA5}">
                      <a16:colId xmlns:a16="http://schemas.microsoft.com/office/drawing/2014/main" val="1730630340"/>
                    </a:ext>
                  </a:extLst>
                </a:gridCol>
                <a:gridCol w="2833315">
                  <a:extLst>
                    <a:ext uri="{9D8B030D-6E8A-4147-A177-3AD203B41FA5}">
                      <a16:colId xmlns:a16="http://schemas.microsoft.com/office/drawing/2014/main" val="3508367753"/>
                    </a:ext>
                  </a:extLst>
                </a:gridCol>
                <a:gridCol w="2362220">
                  <a:extLst>
                    <a:ext uri="{9D8B030D-6E8A-4147-A177-3AD203B41FA5}">
                      <a16:colId xmlns:a16="http://schemas.microsoft.com/office/drawing/2014/main" val="2339209180"/>
                    </a:ext>
                  </a:extLst>
                </a:gridCol>
              </a:tblGrid>
              <a:tr h="896669">
                <a:tc>
                  <a:txBody>
                    <a:bodyPr/>
                    <a:lstStyle/>
                    <a:p>
                      <a:pPr marL="48895" marR="0" algn="l">
                        <a:lnSpc>
                          <a:spcPct val="115000"/>
                        </a:lnSpc>
                        <a:spcBef>
                          <a:spcPts val="1000"/>
                        </a:spcBef>
                        <a:spcAft>
                          <a:spcPts val="1000"/>
                        </a:spcAft>
                        <a:buNone/>
                      </a:pPr>
                      <a:r>
                        <a:rPr lang="en-US" sz="2000">
                          <a:effectLst/>
                          <a:latin typeface="Arial" panose="020B0604020202020204" pitchFamily="34" charset="0"/>
                          <a:cs typeface="Arial" panose="020B0604020202020204" pitchFamily="34" charset="0"/>
                        </a:rPr>
                        <a:t>Potential side effects</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lnSpc>
                          <a:spcPct val="115000"/>
                        </a:lnSpc>
                        <a:spcBef>
                          <a:spcPts val="1000"/>
                        </a:spcBef>
                        <a:spcAft>
                          <a:spcPts val="1000"/>
                        </a:spcAft>
                        <a:buNone/>
                      </a:pPr>
                      <a:r>
                        <a:rPr lang="en-US" sz="2000">
                          <a:effectLst/>
                          <a:latin typeface="Arial" panose="020B0604020202020204" pitchFamily="34" charset="0"/>
                          <a:cs typeface="Arial" panose="020B0604020202020204" pitchFamily="34" charset="0"/>
                        </a:rPr>
                        <a:t>Cilostazol (n, %)</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lnSpc>
                          <a:spcPct val="115000"/>
                        </a:lnSpc>
                        <a:spcBef>
                          <a:spcPts val="1000"/>
                        </a:spcBef>
                        <a:spcAft>
                          <a:spcPts val="1000"/>
                        </a:spcAft>
                        <a:buNone/>
                      </a:pPr>
                      <a:r>
                        <a:rPr lang="en-US" sz="2000">
                          <a:effectLst/>
                          <a:latin typeface="Arial" panose="020B0604020202020204" pitchFamily="34" charset="0"/>
                          <a:cs typeface="Arial" panose="020B0604020202020204" pitchFamily="34" charset="0"/>
                        </a:rPr>
                        <a:t>Control (n, %)</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lnSpc>
                          <a:spcPct val="115000"/>
                        </a:lnSpc>
                        <a:spcBef>
                          <a:spcPts val="1000"/>
                        </a:spcBef>
                        <a:spcAft>
                          <a:spcPts val="1000"/>
                        </a:spcAft>
                        <a:buNone/>
                      </a:pPr>
                      <a:r>
                        <a:rPr lang="en-US" sz="2000">
                          <a:effectLst/>
                          <a:latin typeface="Arial" panose="020B0604020202020204" pitchFamily="34" charset="0"/>
                          <a:cs typeface="Arial" panose="020B0604020202020204" pitchFamily="34" charset="0"/>
                        </a:rPr>
                        <a:t>Odds ratio</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2966033404"/>
                  </a:ext>
                </a:extLst>
              </a:tr>
              <a:tr h="609633">
                <a:tc>
                  <a:txBody>
                    <a:bodyPr/>
                    <a:lstStyle/>
                    <a:p>
                      <a:pPr marL="48895" marR="0" algn="l">
                        <a:lnSpc>
                          <a:spcPct val="115000"/>
                        </a:lnSpc>
                        <a:spcBef>
                          <a:spcPts val="1000"/>
                        </a:spcBef>
                        <a:spcAft>
                          <a:spcPts val="1000"/>
                        </a:spcAft>
                        <a:buNone/>
                      </a:pPr>
                      <a:r>
                        <a:rPr lang="en-US" sz="1800">
                          <a:effectLst/>
                          <a:latin typeface="Arial" panose="020B0604020202020204" pitchFamily="34" charset="0"/>
                          <a:cs typeface="Arial" panose="020B0604020202020204" pitchFamily="34" charset="0"/>
                        </a:rPr>
                        <a:t>Headache</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lnSpc>
                          <a:spcPct val="115000"/>
                        </a:lnSpc>
                        <a:spcBef>
                          <a:spcPts val="1000"/>
                        </a:spcBef>
                        <a:spcAft>
                          <a:spcPts val="1000"/>
                        </a:spcAft>
                        <a:buNone/>
                      </a:pPr>
                      <a:r>
                        <a:rPr lang="en-US" sz="1800">
                          <a:effectLst/>
                          <a:latin typeface="Arial" panose="020B0604020202020204" pitchFamily="34" charset="0"/>
                          <a:cs typeface="Arial" panose="020B0604020202020204" pitchFamily="34" charset="0"/>
                        </a:rPr>
                        <a:t>743/4804, 15.5%</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lnSpc>
                          <a:spcPct val="115000"/>
                        </a:lnSpc>
                        <a:spcBef>
                          <a:spcPts val="1000"/>
                        </a:spcBef>
                        <a:spcAft>
                          <a:spcPts val="1000"/>
                        </a:spcAft>
                        <a:buNone/>
                      </a:pPr>
                      <a:r>
                        <a:rPr lang="en-US" sz="1800">
                          <a:effectLst/>
                          <a:latin typeface="Arial" panose="020B0604020202020204" pitchFamily="34" charset="0"/>
                          <a:cs typeface="Arial" panose="020B0604020202020204" pitchFamily="34" charset="0"/>
                        </a:rPr>
                        <a:t>413/4778, 8.6%</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lnSpc>
                          <a:spcPct val="115000"/>
                        </a:lnSpc>
                        <a:spcBef>
                          <a:spcPts val="1000"/>
                        </a:spcBef>
                        <a:spcAft>
                          <a:spcPts val="1000"/>
                        </a:spcAft>
                        <a:buNone/>
                      </a:pPr>
                      <a:r>
                        <a:rPr lang="en-US" sz="1800">
                          <a:effectLst/>
                          <a:latin typeface="Arial" panose="020B0604020202020204" pitchFamily="34" charset="0"/>
                          <a:cs typeface="Arial" panose="020B0604020202020204" pitchFamily="34" charset="0"/>
                        </a:rPr>
                        <a:t>2.0</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2350927946"/>
                  </a:ext>
                </a:extLst>
              </a:tr>
              <a:tr h="652498">
                <a:tc>
                  <a:txBody>
                    <a:bodyPr/>
                    <a:lstStyle/>
                    <a:p>
                      <a:pPr marL="48895" marR="0" algn="l">
                        <a:lnSpc>
                          <a:spcPct val="115000"/>
                        </a:lnSpc>
                        <a:spcBef>
                          <a:spcPts val="1000"/>
                        </a:spcBef>
                        <a:spcAft>
                          <a:spcPts val="1000"/>
                        </a:spcAft>
                        <a:buNone/>
                      </a:pPr>
                      <a:r>
                        <a:rPr lang="en-US" sz="1800">
                          <a:effectLst/>
                          <a:latin typeface="Arial" panose="020B0604020202020204" pitchFamily="34" charset="0"/>
                          <a:cs typeface="Arial" panose="020B0604020202020204" pitchFamily="34" charset="0"/>
                        </a:rPr>
                        <a:t>Diarrhea</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lnSpc>
                          <a:spcPct val="115000"/>
                        </a:lnSpc>
                        <a:spcBef>
                          <a:spcPts val="1000"/>
                        </a:spcBef>
                        <a:spcAft>
                          <a:spcPts val="1000"/>
                        </a:spcAft>
                        <a:buNone/>
                      </a:pPr>
                      <a:r>
                        <a:rPr lang="en-US" sz="1800">
                          <a:effectLst/>
                          <a:latin typeface="Arial" panose="020B0604020202020204" pitchFamily="34" charset="0"/>
                          <a:cs typeface="Arial" panose="020B0604020202020204" pitchFamily="34" charset="0"/>
                        </a:rPr>
                        <a:t>303/2434, 12.5%</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lnSpc>
                          <a:spcPct val="115000"/>
                        </a:lnSpc>
                        <a:spcBef>
                          <a:spcPts val="1000"/>
                        </a:spcBef>
                        <a:spcAft>
                          <a:spcPts val="1000"/>
                        </a:spcAft>
                        <a:buNone/>
                      </a:pPr>
                      <a:r>
                        <a:rPr lang="en-US" sz="1800">
                          <a:effectLst/>
                          <a:latin typeface="Arial" panose="020B0604020202020204" pitchFamily="34" charset="0"/>
                          <a:cs typeface="Arial" panose="020B0604020202020204" pitchFamily="34" charset="0"/>
                        </a:rPr>
                        <a:t>126/2403, 5.2%</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lnSpc>
                          <a:spcPct val="115000"/>
                        </a:lnSpc>
                        <a:spcBef>
                          <a:spcPts val="1000"/>
                        </a:spcBef>
                        <a:spcAft>
                          <a:spcPts val="1000"/>
                        </a:spcAft>
                        <a:buNone/>
                      </a:pPr>
                      <a:r>
                        <a:rPr lang="en-US" sz="1800">
                          <a:effectLst/>
                          <a:latin typeface="Arial" panose="020B0604020202020204" pitchFamily="34" charset="0"/>
                          <a:cs typeface="Arial" panose="020B0604020202020204" pitchFamily="34" charset="0"/>
                        </a:rPr>
                        <a:t>2.4</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136797057"/>
                  </a:ext>
                </a:extLst>
              </a:tr>
              <a:tr h="523903">
                <a:tc>
                  <a:txBody>
                    <a:bodyPr/>
                    <a:lstStyle/>
                    <a:p>
                      <a:pPr marL="48895" marR="0" algn="l">
                        <a:lnSpc>
                          <a:spcPct val="115000"/>
                        </a:lnSpc>
                        <a:spcBef>
                          <a:spcPts val="1000"/>
                        </a:spcBef>
                        <a:spcAft>
                          <a:spcPts val="1000"/>
                        </a:spcAft>
                        <a:buNone/>
                      </a:pPr>
                      <a:r>
                        <a:rPr lang="en-US" sz="1800">
                          <a:effectLst/>
                          <a:latin typeface="Arial" panose="020B0604020202020204" pitchFamily="34" charset="0"/>
                          <a:cs typeface="Arial" panose="020B0604020202020204" pitchFamily="34" charset="0"/>
                        </a:rPr>
                        <a:t>Dizziness</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lnSpc>
                          <a:spcPct val="115000"/>
                        </a:lnSpc>
                        <a:spcBef>
                          <a:spcPts val="1000"/>
                        </a:spcBef>
                        <a:spcAft>
                          <a:spcPts val="1000"/>
                        </a:spcAft>
                        <a:buNone/>
                      </a:pPr>
                      <a:r>
                        <a:rPr lang="en-US" sz="1800">
                          <a:effectLst/>
                          <a:latin typeface="Arial" panose="020B0604020202020204" pitchFamily="34" charset="0"/>
                          <a:cs typeface="Arial" panose="020B0604020202020204" pitchFamily="34" charset="0"/>
                        </a:rPr>
                        <a:t>349/3419, 10.2%</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lnSpc>
                          <a:spcPct val="115000"/>
                        </a:lnSpc>
                        <a:spcBef>
                          <a:spcPts val="1000"/>
                        </a:spcBef>
                        <a:spcAft>
                          <a:spcPts val="1000"/>
                        </a:spcAft>
                        <a:buNone/>
                      </a:pPr>
                      <a:r>
                        <a:rPr lang="en-US" sz="1800">
                          <a:effectLst/>
                          <a:latin typeface="Arial" panose="020B0604020202020204" pitchFamily="34" charset="0"/>
                          <a:cs typeface="Arial" panose="020B0604020202020204" pitchFamily="34" charset="0"/>
                        </a:rPr>
                        <a:t>292/3418, 8.5%</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lnSpc>
                          <a:spcPct val="115000"/>
                        </a:lnSpc>
                        <a:spcBef>
                          <a:spcPts val="1000"/>
                        </a:spcBef>
                        <a:spcAft>
                          <a:spcPts val="1000"/>
                        </a:spcAft>
                        <a:buNone/>
                      </a:pPr>
                      <a:r>
                        <a:rPr lang="en-US" sz="1800">
                          <a:effectLst/>
                          <a:latin typeface="Arial" panose="020B0604020202020204" pitchFamily="34" charset="0"/>
                          <a:cs typeface="Arial" panose="020B0604020202020204" pitchFamily="34" charset="0"/>
                        </a:rPr>
                        <a:t>1.2</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513208742"/>
                  </a:ext>
                </a:extLst>
              </a:tr>
              <a:tr h="552480">
                <a:tc>
                  <a:txBody>
                    <a:bodyPr/>
                    <a:lstStyle/>
                    <a:p>
                      <a:pPr marL="48895" marR="0" algn="l">
                        <a:lnSpc>
                          <a:spcPct val="115000"/>
                        </a:lnSpc>
                        <a:spcBef>
                          <a:spcPts val="1000"/>
                        </a:spcBef>
                        <a:spcAft>
                          <a:spcPts val="1000"/>
                        </a:spcAft>
                        <a:buNone/>
                      </a:pPr>
                      <a:r>
                        <a:rPr lang="en-US" sz="1800">
                          <a:effectLst/>
                          <a:latin typeface="Arial" panose="020B0604020202020204" pitchFamily="34" charset="0"/>
                          <a:cs typeface="Arial" panose="020B0604020202020204" pitchFamily="34" charset="0"/>
                        </a:rPr>
                        <a:t>Palpitations</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lnSpc>
                          <a:spcPct val="115000"/>
                        </a:lnSpc>
                        <a:spcBef>
                          <a:spcPts val="1000"/>
                        </a:spcBef>
                        <a:spcAft>
                          <a:spcPts val="1000"/>
                        </a:spcAft>
                        <a:buNone/>
                      </a:pPr>
                      <a:r>
                        <a:rPr lang="en-US" sz="1800">
                          <a:effectLst/>
                          <a:latin typeface="Arial" panose="020B0604020202020204" pitchFamily="34" charset="0"/>
                          <a:cs typeface="Arial" panose="020B0604020202020204" pitchFamily="34" charset="0"/>
                        </a:rPr>
                        <a:t>281/4566, 6.2%</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lnSpc>
                          <a:spcPct val="115000"/>
                        </a:lnSpc>
                        <a:spcBef>
                          <a:spcPts val="1000"/>
                        </a:spcBef>
                        <a:spcAft>
                          <a:spcPts val="1000"/>
                        </a:spcAft>
                        <a:buNone/>
                      </a:pPr>
                      <a:r>
                        <a:rPr lang="en-US" sz="1800">
                          <a:effectLst/>
                          <a:latin typeface="Arial" panose="020B0604020202020204" pitchFamily="34" charset="0"/>
                          <a:cs typeface="Arial" panose="020B0604020202020204" pitchFamily="34" charset="0"/>
                        </a:rPr>
                        <a:t>124/4581, 2.7%</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lnSpc>
                          <a:spcPct val="115000"/>
                        </a:lnSpc>
                        <a:spcBef>
                          <a:spcPts val="1000"/>
                        </a:spcBef>
                        <a:spcAft>
                          <a:spcPts val="1000"/>
                        </a:spcAft>
                        <a:buNone/>
                      </a:pPr>
                      <a:r>
                        <a:rPr lang="en-US" sz="1800">
                          <a:effectLst/>
                          <a:latin typeface="Arial" panose="020B0604020202020204" pitchFamily="34" charset="0"/>
                          <a:cs typeface="Arial" panose="020B0604020202020204" pitchFamily="34" charset="0"/>
                        </a:rPr>
                        <a:t>2.3</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2672084951"/>
                  </a:ext>
                </a:extLst>
              </a:tr>
              <a:tr h="566768">
                <a:tc>
                  <a:txBody>
                    <a:bodyPr/>
                    <a:lstStyle/>
                    <a:p>
                      <a:pPr marL="48895" marR="0" algn="l">
                        <a:lnSpc>
                          <a:spcPct val="115000"/>
                        </a:lnSpc>
                        <a:spcBef>
                          <a:spcPts val="1000"/>
                        </a:spcBef>
                        <a:spcAft>
                          <a:spcPts val="1000"/>
                        </a:spcAft>
                        <a:buNone/>
                      </a:pPr>
                      <a:r>
                        <a:rPr lang="en-US" sz="1800">
                          <a:effectLst/>
                          <a:latin typeface="Arial" panose="020B0604020202020204" pitchFamily="34" charset="0"/>
                          <a:cs typeface="Arial" panose="020B0604020202020204" pitchFamily="34" charset="0"/>
                        </a:rPr>
                        <a:t>Nausea</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lnSpc>
                          <a:spcPct val="115000"/>
                        </a:lnSpc>
                        <a:spcBef>
                          <a:spcPts val="1000"/>
                        </a:spcBef>
                        <a:spcAft>
                          <a:spcPts val="1000"/>
                        </a:spcAft>
                        <a:buNone/>
                      </a:pPr>
                      <a:r>
                        <a:rPr lang="en-US" sz="1800">
                          <a:effectLst/>
                          <a:latin typeface="Arial" panose="020B0604020202020204" pitchFamily="34" charset="0"/>
                          <a:cs typeface="Arial" panose="020B0604020202020204" pitchFamily="34" charset="0"/>
                        </a:rPr>
                        <a:t>76/1548, 4.9%</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lnSpc>
                          <a:spcPct val="115000"/>
                        </a:lnSpc>
                        <a:spcBef>
                          <a:spcPts val="1000"/>
                        </a:spcBef>
                        <a:spcAft>
                          <a:spcPts val="1000"/>
                        </a:spcAft>
                        <a:buNone/>
                      </a:pPr>
                      <a:r>
                        <a:rPr lang="en-US" sz="1800">
                          <a:effectLst/>
                          <a:latin typeface="Arial" panose="020B0604020202020204" pitchFamily="34" charset="0"/>
                          <a:cs typeface="Arial" panose="020B0604020202020204" pitchFamily="34" charset="0"/>
                        </a:rPr>
                        <a:t>53/1547, 3.4%</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lnSpc>
                          <a:spcPct val="115000"/>
                        </a:lnSpc>
                        <a:spcBef>
                          <a:spcPts val="1000"/>
                        </a:spcBef>
                        <a:spcAft>
                          <a:spcPts val="1000"/>
                        </a:spcAft>
                        <a:buNone/>
                      </a:pPr>
                      <a:r>
                        <a:rPr lang="en-US" sz="1800">
                          <a:effectLst/>
                          <a:latin typeface="Arial" panose="020B0604020202020204" pitchFamily="34" charset="0"/>
                          <a:cs typeface="Arial" panose="020B0604020202020204" pitchFamily="34" charset="0"/>
                        </a:rPr>
                        <a:t>1.5</a:t>
                      </a:r>
                      <a:endParaRPr lang="en-US" sz="18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4016362879"/>
                  </a:ext>
                </a:extLst>
              </a:tr>
            </a:tbl>
          </a:graphicData>
        </a:graphic>
      </p:graphicFrame>
    </p:spTree>
    <p:extLst>
      <p:ext uri="{BB962C8B-B14F-4D97-AF65-F5344CB8AC3E}">
        <p14:creationId xmlns:p14="http://schemas.microsoft.com/office/powerpoint/2010/main" val="792671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alpha val="85000"/>
          </a:schemeClr>
        </a:solidFill>
        <a:effectLst/>
      </p:bgPr>
    </p:bg>
    <p:spTree>
      <p:nvGrpSpPr>
        <p:cNvPr id="1" name="">
          <a:extLst>
            <a:ext uri="{FF2B5EF4-FFF2-40B4-BE49-F238E27FC236}">
              <a16:creationId xmlns:a16="http://schemas.microsoft.com/office/drawing/2014/main" id="{73F821F3-D31B-839E-7942-5F31830B7A81}"/>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918083DF-6AEB-4B1C-709A-3B6DA718B816}"/>
              </a:ext>
            </a:extLst>
          </p:cNvPr>
          <p:cNvSpPr>
            <a:spLocks noGrp="1"/>
          </p:cNvSpPr>
          <p:nvPr>
            <p:ph type="ctrTitle"/>
          </p:nvPr>
        </p:nvSpPr>
        <p:spPr>
          <a:xfrm>
            <a:off x="914400" y="1371601"/>
            <a:ext cx="10464800" cy="1927225"/>
          </a:xfrm>
        </p:spPr>
        <p:txBody>
          <a:bodyPr/>
          <a:lstStyle/>
          <a:p>
            <a:r>
              <a:rPr lang="en-US">
                <a:solidFill>
                  <a:srgbClr val="5FFFFB"/>
                </a:solidFill>
                <a:latin typeface="Gill Sans MT" panose="020B0502020104020203" pitchFamily="34" charset="77"/>
              </a:rPr>
              <a:t>Endpoints &amp; Safety</a:t>
            </a:r>
          </a:p>
        </p:txBody>
      </p:sp>
      <p:sp>
        <p:nvSpPr>
          <p:cNvPr id="12" name="Content Placeholder 2">
            <a:extLst>
              <a:ext uri="{FF2B5EF4-FFF2-40B4-BE49-F238E27FC236}">
                <a16:creationId xmlns:a16="http://schemas.microsoft.com/office/drawing/2014/main" id="{69995B18-9805-737C-BB64-0DC36E5F117B}"/>
              </a:ext>
            </a:extLst>
          </p:cNvPr>
          <p:cNvSpPr>
            <a:spLocks noGrp="1"/>
          </p:cNvSpPr>
          <p:nvPr>
            <p:ph type="subTitle" idx="1"/>
          </p:nvPr>
        </p:nvSpPr>
        <p:spPr>
          <a:xfrm>
            <a:off x="914400" y="3505200"/>
            <a:ext cx="10464800" cy="1752600"/>
          </a:xfrm>
        </p:spPr>
        <p:txBody>
          <a:bodyPr>
            <a:normAutofit/>
          </a:bodyPr>
          <a:lstStyle/>
          <a:p>
            <a:endParaRPr lang="en-US" sz="2800">
              <a:solidFill>
                <a:schemeClr val="bg1"/>
              </a:solidFill>
              <a:latin typeface="Gill Sans MT" panose="020B0502020104020203" pitchFamily="34" charset="77"/>
            </a:endParaRPr>
          </a:p>
        </p:txBody>
      </p:sp>
    </p:spTree>
    <p:extLst>
      <p:ext uri="{BB962C8B-B14F-4D97-AF65-F5344CB8AC3E}">
        <p14:creationId xmlns:p14="http://schemas.microsoft.com/office/powerpoint/2010/main" val="624219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Arc 1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9BF018-B418-7F8C-579F-9429599D7793}"/>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kern="1200">
                <a:solidFill>
                  <a:schemeClr val="tx1"/>
                </a:solidFill>
                <a:latin typeface="+mj-lt"/>
                <a:ea typeface="+mj-ea"/>
                <a:cs typeface="+mj-cs"/>
              </a:rPr>
              <a:t>Shout outs!</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Roar Panthera Stock Vector Illustration and Royalty Free Roar Panthera  Clipart">
            <a:extLst>
              <a:ext uri="{FF2B5EF4-FFF2-40B4-BE49-F238E27FC236}">
                <a16:creationId xmlns:a16="http://schemas.microsoft.com/office/drawing/2014/main" id="{70FE42D1-1EC6-5A86-A723-650EC80000AB}"/>
              </a:ext>
            </a:extLst>
          </p:cNvPr>
          <p:cNvPicPr>
            <a:picLocks noChangeAspect="1"/>
          </p:cNvPicPr>
          <p:nvPr/>
        </p:nvPicPr>
        <p:blipFill>
          <a:blip r:embed="rId3"/>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18B117E2-E1AA-82BD-AB9B-3E701D5746C2}"/>
              </a:ext>
            </a:extLst>
          </p:cNvPr>
          <p:cNvSpPr>
            <a:spLocks noGrp="1"/>
          </p:cNvSpPr>
          <p:nvPr>
            <p:ph idx="1"/>
          </p:nvPr>
        </p:nvSpPr>
        <p:spPr>
          <a:xfrm>
            <a:off x="5894962" y="1984443"/>
            <a:ext cx="5458838" cy="4192520"/>
          </a:xfrm>
        </p:spPr>
        <p:txBody>
          <a:bodyPr vert="horz" lIns="91440" tIns="45720" rIns="91440" bIns="45720" rtlCol="0">
            <a:normAutofit fontScale="92500" lnSpcReduction="10000"/>
          </a:bodyPr>
          <a:lstStyle/>
          <a:p>
            <a:pPr indent="-228600"/>
            <a:r>
              <a:rPr lang="en-US" sz="2400" b="1" dirty="0">
                <a:latin typeface="Gill Sans MT" panose="020B0502020104020203" pitchFamily="34" charset="77"/>
                <a:cs typeface="+mn-cs"/>
              </a:rPr>
              <a:t>12 ROAR Leaders </a:t>
            </a:r>
            <a:r>
              <a:rPr lang="en-US" sz="2400" dirty="0">
                <a:latin typeface="Gill Sans MT" panose="020B0502020104020203" pitchFamily="34" charset="77"/>
                <a:cs typeface="+mn-cs"/>
              </a:rPr>
              <a:t>(Elaine Hill, Sarah Hobbs, Michael Kampp, Zarine Gazali, Margaret Houghton, Jennifer Powers, Anna Bican, Sarah Bruton, April Vaughan,  Andrea Sevilla, Lauren Klein and Theresa McQuaid)</a:t>
            </a:r>
          </a:p>
          <a:p>
            <a:pPr indent="-228600"/>
            <a:r>
              <a:rPr lang="en-US" sz="2400" b="1" dirty="0">
                <a:latin typeface="Gill Sans MT" panose="020B0502020104020203" pitchFamily="34" charset="77"/>
                <a:cs typeface="+mn-cs"/>
              </a:rPr>
              <a:t>6 sites furthest along in startup</a:t>
            </a:r>
          </a:p>
          <a:p>
            <a:pPr lvl="1"/>
            <a:r>
              <a:rPr lang="en-US" sz="2200" dirty="0">
                <a:latin typeface="Gill Sans MT" panose="020B0502020104020203" pitchFamily="34" charset="77"/>
                <a:cs typeface="+mn-cs"/>
              </a:rPr>
              <a:t>UVA Medical Center</a:t>
            </a:r>
          </a:p>
          <a:p>
            <a:pPr lvl="1"/>
            <a:r>
              <a:rPr lang="en-US" sz="2200" dirty="0">
                <a:latin typeface="Gill Sans MT" panose="020B0502020104020203" pitchFamily="34" charset="77"/>
                <a:cs typeface="+mn-cs"/>
              </a:rPr>
              <a:t>University of Cincinnati Medical Center</a:t>
            </a:r>
          </a:p>
          <a:p>
            <a:pPr lvl="1"/>
            <a:r>
              <a:rPr lang="en-US" sz="2200" dirty="0">
                <a:latin typeface="Gill Sans MT" panose="020B0502020104020203" pitchFamily="34" charset="77"/>
                <a:cs typeface="+mn-cs"/>
              </a:rPr>
              <a:t>University of Alabama Birmingham Hospital</a:t>
            </a:r>
          </a:p>
          <a:p>
            <a:pPr lvl="1"/>
            <a:r>
              <a:rPr lang="en-US" sz="2200" dirty="0">
                <a:latin typeface="Gill Sans MT" panose="020B0502020104020203" pitchFamily="34" charset="77"/>
                <a:cs typeface="+mn-cs"/>
              </a:rPr>
              <a:t>NYU Langone </a:t>
            </a:r>
            <a:r>
              <a:rPr lang="en-US" sz="2200">
                <a:latin typeface="Gill Sans MT" panose="020B0502020104020203" pitchFamily="34" charset="77"/>
                <a:cs typeface="+mn-cs"/>
              </a:rPr>
              <a:t>Hospital – Brooklyn</a:t>
            </a:r>
          </a:p>
          <a:p>
            <a:pPr lvl="1"/>
            <a:r>
              <a:rPr lang="en-US" sz="2200">
                <a:latin typeface="Gill Sans MT" panose="020B0502020104020203" pitchFamily="34" charset="77"/>
                <a:cs typeface="+mn-cs"/>
              </a:rPr>
              <a:t>Boston </a:t>
            </a:r>
            <a:r>
              <a:rPr lang="en-US" sz="2200" dirty="0">
                <a:latin typeface="Gill Sans MT" panose="020B0502020104020203" pitchFamily="34" charset="77"/>
                <a:cs typeface="+mn-cs"/>
              </a:rPr>
              <a:t>Medical Center</a:t>
            </a:r>
          </a:p>
          <a:p>
            <a:pPr lvl="1"/>
            <a:r>
              <a:rPr lang="en-US" sz="2200" dirty="0">
                <a:latin typeface="Gill Sans MT" panose="020B0502020104020203" pitchFamily="34" charset="77"/>
                <a:cs typeface="+mn-cs"/>
              </a:rPr>
              <a:t>Barnes Jewish Hospital in St. Louis</a:t>
            </a:r>
          </a:p>
          <a:p>
            <a:pPr indent="-228600"/>
            <a:endParaRPr lang="en-US" dirty="0">
              <a:latin typeface="+mn-lt"/>
              <a:cs typeface="+mn-cs"/>
            </a:endParaRPr>
          </a:p>
        </p:txBody>
      </p:sp>
    </p:spTree>
    <p:extLst>
      <p:ext uri="{BB962C8B-B14F-4D97-AF65-F5344CB8AC3E}">
        <p14:creationId xmlns:p14="http://schemas.microsoft.com/office/powerpoint/2010/main" val="38789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dissolv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FAC2A-090F-8115-941B-DCFCD474BE50}"/>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D9E5DC6F-6677-4FC0-C38F-382D49259324}"/>
              </a:ext>
            </a:extLst>
          </p:cNvPr>
          <p:cNvSpPr txBox="1"/>
          <p:nvPr/>
        </p:nvSpPr>
        <p:spPr>
          <a:xfrm>
            <a:off x="719002" y="380993"/>
            <a:ext cx="10926898" cy="769441"/>
          </a:xfrm>
          <a:prstGeom prst="rect">
            <a:avLst/>
          </a:prstGeom>
          <a:noFill/>
        </p:spPr>
        <p:txBody>
          <a:bodyPr wrap="square" rtlCol="0">
            <a:spAutoFit/>
          </a:bodyPr>
          <a:lstStyle/>
          <a:p>
            <a:r>
              <a:rPr lang="en-US" sz="4400" b="1" noProof="1">
                <a:solidFill>
                  <a:srgbClr val="092487"/>
                </a:solidFill>
                <a:latin typeface="Trebuchet MS" panose="020B0703020202090204" pitchFamily="34" charset="0"/>
              </a:rPr>
              <a:t>Efficacy Endpoints</a:t>
            </a:r>
            <a:endParaRPr lang="en-US" sz="4400" b="1" noProof="1">
              <a:solidFill>
                <a:srgbClr val="4FEDE5"/>
              </a:solidFill>
              <a:latin typeface="Trebuchet MS" panose="020B0703020202090204" pitchFamily="34" charset="0"/>
            </a:endParaRPr>
          </a:p>
        </p:txBody>
      </p:sp>
      <p:sp>
        <p:nvSpPr>
          <p:cNvPr id="5" name="TextBox 4">
            <a:extLst>
              <a:ext uri="{FF2B5EF4-FFF2-40B4-BE49-F238E27FC236}">
                <a16:creationId xmlns:a16="http://schemas.microsoft.com/office/drawing/2014/main" id="{6494DE1A-AE49-803B-1AD4-5C12BA34F89D}"/>
              </a:ext>
            </a:extLst>
          </p:cNvPr>
          <p:cNvSpPr txBox="1"/>
          <p:nvPr/>
        </p:nvSpPr>
        <p:spPr>
          <a:xfrm>
            <a:off x="863997" y="1368446"/>
            <a:ext cx="10636907" cy="4493538"/>
          </a:xfrm>
          <a:prstGeom prst="rect">
            <a:avLst/>
          </a:prstGeom>
          <a:noFill/>
        </p:spPr>
        <p:txBody>
          <a:bodyPr wrap="square">
            <a:spAutoFit/>
          </a:bodyPr>
          <a:lstStyle/>
          <a:p>
            <a:pPr marL="457200" indent="-457200">
              <a:buFont typeface="+mj-lt"/>
              <a:buAutoNum type="arabicPeriod"/>
            </a:pPr>
            <a:r>
              <a:rPr lang="en-US" sz="2200" b="1">
                <a:latin typeface="Gill Sans MT" panose="020B0502020104020203" pitchFamily="34" charset="77"/>
              </a:rPr>
              <a:t>Time to first occurrence of any component of the composite of ischemic stroke, acute myocardial infarction, and cardiovascular death (MACE)</a:t>
            </a:r>
          </a:p>
          <a:p>
            <a:pPr marL="457200" indent="-457200">
              <a:buFont typeface="+mj-lt"/>
              <a:buAutoNum type="arabicPeriod"/>
            </a:pPr>
            <a:endParaRPr lang="en-US" sz="2200" b="1">
              <a:latin typeface="Gill Sans MT" panose="020B0502020104020203" pitchFamily="34" charset="77"/>
            </a:endParaRPr>
          </a:p>
          <a:p>
            <a:pPr marL="457200" indent="-457200">
              <a:buFont typeface="+mj-lt"/>
              <a:buAutoNum type="arabicPeriod"/>
            </a:pPr>
            <a:r>
              <a:rPr lang="en-US" sz="2200" b="1">
                <a:latin typeface="Gill Sans MT" panose="020B0502020104020203" pitchFamily="34" charset="77"/>
              </a:rPr>
              <a:t>Time to first occurrence of ischemic stroke</a:t>
            </a:r>
          </a:p>
          <a:p>
            <a:pPr marL="457200" indent="-457200">
              <a:buFont typeface="+mj-lt"/>
              <a:buAutoNum type="arabicPeriod"/>
            </a:pPr>
            <a:endParaRPr lang="en-US" sz="2200">
              <a:latin typeface="Gill Sans MT" panose="020B0502020104020203" pitchFamily="34" charset="77"/>
            </a:endParaRPr>
          </a:p>
          <a:p>
            <a:pPr marL="457200" indent="-457200">
              <a:buFont typeface="+mj-lt"/>
              <a:buAutoNum type="arabicPeriod"/>
            </a:pPr>
            <a:r>
              <a:rPr lang="en-US" sz="2200">
                <a:latin typeface="Gill Sans MT" panose="020B0502020104020203" pitchFamily="34" charset="77"/>
              </a:rPr>
              <a:t>Time to first occurrence of any stroke </a:t>
            </a:r>
          </a:p>
          <a:p>
            <a:pPr marL="457200" indent="-457200">
              <a:buFont typeface="+mj-lt"/>
              <a:buAutoNum type="arabicPeriod"/>
            </a:pPr>
            <a:r>
              <a:rPr lang="en-US" sz="2200">
                <a:latin typeface="Gill Sans MT" panose="020B0502020104020203" pitchFamily="34" charset="77"/>
              </a:rPr>
              <a:t>Time to first occurrence of acute myocardial infarction</a:t>
            </a:r>
          </a:p>
          <a:p>
            <a:pPr marL="457200" indent="-457200">
              <a:buFont typeface="+mj-lt"/>
              <a:buAutoNum type="arabicPeriod"/>
            </a:pPr>
            <a:r>
              <a:rPr lang="en-US" sz="2200">
                <a:latin typeface="Gill Sans MT" panose="020B0502020104020203" pitchFamily="34" charset="77"/>
              </a:rPr>
              <a:t>Time to cardiovascular death</a:t>
            </a:r>
          </a:p>
          <a:p>
            <a:pPr marL="457200" indent="-457200">
              <a:buFont typeface="+mj-lt"/>
              <a:buAutoNum type="arabicPeriod"/>
            </a:pPr>
            <a:endParaRPr lang="en-US" sz="2200">
              <a:latin typeface="Gill Sans MT" panose="020B0502020104020203" pitchFamily="34" charset="77"/>
            </a:endParaRPr>
          </a:p>
          <a:p>
            <a:pPr marL="457200" indent="-457200">
              <a:buFont typeface="+mj-lt"/>
              <a:buAutoNum type="arabicPeriod"/>
            </a:pPr>
            <a:r>
              <a:rPr lang="en-US" sz="2200">
                <a:latin typeface="Gill Sans MT" panose="020B0502020104020203" pitchFamily="34" charset="77"/>
              </a:rPr>
              <a:t>Change in:</a:t>
            </a:r>
          </a:p>
          <a:p>
            <a:pPr marL="914400" lvl="1" indent="-457200">
              <a:buFont typeface="+mj-lt"/>
              <a:buAutoNum type="alphaLcParenR"/>
            </a:pPr>
            <a:r>
              <a:rPr lang="en-US" sz="2200">
                <a:latin typeface="Gill Sans MT" panose="020B0502020104020203" pitchFamily="34" charset="77"/>
              </a:rPr>
              <a:t>EQ-5D-5L / EQ VAS</a:t>
            </a:r>
          </a:p>
          <a:p>
            <a:pPr marL="914400" lvl="1" indent="-457200">
              <a:buFont typeface="+mj-lt"/>
              <a:buAutoNum type="alphaLcParenR"/>
            </a:pPr>
            <a:r>
              <a:rPr lang="en-US" sz="2200">
                <a:latin typeface="Gill Sans MT" panose="020B0502020104020203" pitchFamily="34" charset="77"/>
              </a:rPr>
              <a:t>Montreal Cognitive Assessment auditory items (MoCA Blind / Telephone)</a:t>
            </a:r>
          </a:p>
          <a:p>
            <a:pPr marL="914400" lvl="1" indent="-457200">
              <a:buFont typeface="+mj-lt"/>
              <a:buAutoNum type="alphaLcParenR"/>
            </a:pPr>
            <a:r>
              <a:rPr lang="en-US" sz="2200">
                <a:latin typeface="Gill Sans MT" panose="020B0502020104020203" pitchFamily="34" charset="77"/>
              </a:rPr>
              <a:t>modified Rankin Scale (mRS)</a:t>
            </a:r>
          </a:p>
        </p:txBody>
      </p:sp>
    </p:spTree>
    <p:extLst>
      <p:ext uri="{BB962C8B-B14F-4D97-AF65-F5344CB8AC3E}">
        <p14:creationId xmlns:p14="http://schemas.microsoft.com/office/powerpoint/2010/main" val="38472344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65A9E-B37A-4517-9C35-39E7FA52184A}"/>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71A0833E-8DFC-E17F-DCDB-AF1C9BBF71E2}"/>
              </a:ext>
            </a:extLst>
          </p:cNvPr>
          <p:cNvSpPr txBox="1"/>
          <p:nvPr/>
        </p:nvSpPr>
        <p:spPr>
          <a:xfrm>
            <a:off x="694618" y="387089"/>
            <a:ext cx="10926898" cy="769441"/>
          </a:xfrm>
          <a:prstGeom prst="rect">
            <a:avLst/>
          </a:prstGeom>
          <a:noFill/>
        </p:spPr>
        <p:txBody>
          <a:bodyPr wrap="square" rtlCol="0">
            <a:spAutoFit/>
          </a:bodyPr>
          <a:lstStyle/>
          <a:p>
            <a:r>
              <a:rPr lang="en-US" sz="4400" b="1" noProof="1">
                <a:solidFill>
                  <a:srgbClr val="092487"/>
                </a:solidFill>
                <a:latin typeface="Trebuchet MS" panose="020B0703020202090204" pitchFamily="34" charset="0"/>
              </a:rPr>
              <a:t>Safety Endpoints</a:t>
            </a:r>
            <a:endParaRPr lang="en-US" sz="4400" b="1" noProof="1">
              <a:solidFill>
                <a:srgbClr val="4FEDE5"/>
              </a:solidFill>
              <a:latin typeface="Trebuchet MS" panose="020B0703020202090204" pitchFamily="34" charset="0"/>
            </a:endParaRPr>
          </a:p>
        </p:txBody>
      </p:sp>
      <p:sp>
        <p:nvSpPr>
          <p:cNvPr id="5" name="TextBox 4">
            <a:extLst>
              <a:ext uri="{FF2B5EF4-FFF2-40B4-BE49-F238E27FC236}">
                <a16:creationId xmlns:a16="http://schemas.microsoft.com/office/drawing/2014/main" id="{39465ABC-33B9-BD22-E4E9-193C9B0D51B6}"/>
              </a:ext>
            </a:extLst>
          </p:cNvPr>
          <p:cNvSpPr txBox="1"/>
          <p:nvPr/>
        </p:nvSpPr>
        <p:spPr>
          <a:xfrm>
            <a:off x="1072896" y="1536174"/>
            <a:ext cx="10046208" cy="3785652"/>
          </a:xfrm>
          <a:prstGeom prst="rect">
            <a:avLst/>
          </a:prstGeom>
          <a:noFill/>
        </p:spPr>
        <p:txBody>
          <a:bodyPr wrap="square">
            <a:spAutoFit/>
          </a:bodyPr>
          <a:lstStyle/>
          <a:p>
            <a:pPr marL="514350" indent="-514350">
              <a:buFont typeface="+mj-lt"/>
              <a:buAutoNum type="arabicPeriod"/>
            </a:pPr>
            <a:r>
              <a:rPr lang="en-US" sz="3000">
                <a:latin typeface="Gill Sans MT" panose="020B0502020104020203" pitchFamily="34" charset="77"/>
              </a:rPr>
              <a:t>Time to first occurrence of major hemorrhage</a:t>
            </a:r>
          </a:p>
          <a:p>
            <a:pPr marL="514350" indent="-514350">
              <a:buFont typeface="+mj-lt"/>
              <a:buAutoNum type="arabicPeriod"/>
            </a:pPr>
            <a:endParaRPr lang="en-US" sz="3000">
              <a:latin typeface="Gill Sans MT" panose="020B0502020104020203" pitchFamily="34" charset="77"/>
            </a:endParaRPr>
          </a:p>
          <a:p>
            <a:pPr marL="514350" indent="-514350">
              <a:buFont typeface="+mj-lt"/>
              <a:buAutoNum type="arabicPeriod"/>
            </a:pPr>
            <a:r>
              <a:rPr lang="en-US" sz="3000">
                <a:latin typeface="Gill Sans MT" panose="020B0502020104020203" pitchFamily="34" charset="77"/>
              </a:rPr>
              <a:t>Time to first occurrence of hemorrhagic stroke</a:t>
            </a:r>
          </a:p>
          <a:p>
            <a:pPr marL="514350" indent="-514350">
              <a:buFont typeface="+mj-lt"/>
              <a:buAutoNum type="arabicPeriod"/>
            </a:pPr>
            <a:endParaRPr lang="en-US" sz="3000">
              <a:latin typeface="Gill Sans MT" panose="020B0502020104020203" pitchFamily="34" charset="77"/>
            </a:endParaRPr>
          </a:p>
          <a:p>
            <a:pPr marL="514350" indent="-514350">
              <a:buFont typeface="+mj-lt"/>
              <a:buAutoNum type="arabicPeriod"/>
            </a:pPr>
            <a:r>
              <a:rPr lang="en-US" sz="3000">
                <a:latin typeface="Gill Sans MT" panose="020B0502020104020203" pitchFamily="34" charset="77"/>
              </a:rPr>
              <a:t>Time to first occurrence of symptomatic intracranial hemorrhage</a:t>
            </a:r>
          </a:p>
          <a:p>
            <a:pPr marL="514350" indent="-514350">
              <a:buFont typeface="+mj-lt"/>
              <a:buAutoNum type="arabicPeriod"/>
            </a:pPr>
            <a:endParaRPr lang="en-US" sz="3000">
              <a:latin typeface="Gill Sans MT" panose="020B0502020104020203" pitchFamily="34" charset="77"/>
            </a:endParaRPr>
          </a:p>
          <a:p>
            <a:pPr marL="514350" indent="-514350">
              <a:buFont typeface="+mj-lt"/>
              <a:buAutoNum type="arabicPeriod"/>
            </a:pPr>
            <a:r>
              <a:rPr lang="en-US" sz="3000">
                <a:latin typeface="Gill Sans MT" panose="020B0502020104020203" pitchFamily="34" charset="77"/>
              </a:rPr>
              <a:t>Time to first occurrence of major extracranial hemorrhage</a:t>
            </a:r>
          </a:p>
        </p:txBody>
      </p:sp>
    </p:spTree>
    <p:extLst>
      <p:ext uri="{BB962C8B-B14F-4D97-AF65-F5344CB8AC3E}">
        <p14:creationId xmlns:p14="http://schemas.microsoft.com/office/powerpoint/2010/main" val="1909855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AB188-2092-46AE-F36D-72F88BED0C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F344E5-F3E0-4289-C9F2-A100BD309088}"/>
              </a:ext>
            </a:extLst>
          </p:cNvPr>
          <p:cNvSpPr>
            <a:spLocks noGrp="1"/>
          </p:cNvSpPr>
          <p:nvPr>
            <p:ph type="title"/>
          </p:nvPr>
        </p:nvSpPr>
        <p:spPr/>
        <p:txBody>
          <a:bodyPr/>
          <a:lstStyle/>
          <a:p>
            <a:r>
              <a:rPr lang="en-US" sz="4400"/>
              <a:t>Adjudicated Events</a:t>
            </a:r>
          </a:p>
        </p:txBody>
      </p:sp>
      <p:sp>
        <p:nvSpPr>
          <p:cNvPr id="3" name="Content Placeholder 2">
            <a:extLst>
              <a:ext uri="{FF2B5EF4-FFF2-40B4-BE49-F238E27FC236}">
                <a16:creationId xmlns:a16="http://schemas.microsoft.com/office/drawing/2014/main" id="{D308D77E-F3F9-9874-DA0A-D55D30A4AA2A}"/>
              </a:ext>
            </a:extLst>
          </p:cNvPr>
          <p:cNvSpPr>
            <a:spLocks noGrp="1"/>
          </p:cNvSpPr>
          <p:nvPr>
            <p:ph idx="1"/>
          </p:nvPr>
        </p:nvSpPr>
        <p:spPr>
          <a:xfrm>
            <a:off x="838200" y="1592207"/>
            <a:ext cx="10515600" cy="4451406"/>
          </a:xfrm>
        </p:spPr>
        <p:txBody>
          <a:bodyPr>
            <a:normAutofit/>
          </a:bodyPr>
          <a:lstStyle/>
          <a:p>
            <a:r>
              <a:rPr lang="en-US" sz="2800"/>
              <a:t>All major endpoints centrally adjudicated</a:t>
            </a:r>
          </a:p>
          <a:p>
            <a:r>
              <a:rPr lang="en-US" sz="2800"/>
              <a:t>Clinical Events Committee (CEC) uses blinded review</a:t>
            </a:r>
          </a:p>
          <a:p>
            <a:r>
              <a:rPr lang="en-US" sz="2800"/>
              <a:t>Source documents uploaded within 5 days of event</a:t>
            </a:r>
          </a:p>
          <a:p>
            <a:r>
              <a:rPr lang="en-US" sz="2800"/>
              <a:t>Endpoints include:</a:t>
            </a:r>
          </a:p>
          <a:p>
            <a:pPr lvl="1"/>
            <a:r>
              <a:rPr lang="en-US" sz="2600"/>
              <a:t>Ischemic stroke</a:t>
            </a:r>
          </a:p>
          <a:p>
            <a:pPr lvl="1"/>
            <a:r>
              <a:rPr lang="en-US" sz="2600"/>
              <a:t>Myocardial infarction</a:t>
            </a:r>
          </a:p>
          <a:p>
            <a:pPr lvl="1"/>
            <a:r>
              <a:rPr lang="en-US" sz="2600"/>
              <a:t>Death</a:t>
            </a:r>
          </a:p>
          <a:p>
            <a:pPr lvl="1"/>
            <a:r>
              <a:rPr lang="en-US" sz="2600"/>
              <a:t>Major hemorrhage</a:t>
            </a:r>
          </a:p>
          <a:p>
            <a:r>
              <a:rPr lang="en-US" sz="2800"/>
              <a:t>Ensures consistency and minimizes site-level bias</a:t>
            </a:r>
          </a:p>
        </p:txBody>
      </p:sp>
    </p:spTree>
    <p:extLst>
      <p:ext uri="{BB962C8B-B14F-4D97-AF65-F5344CB8AC3E}">
        <p14:creationId xmlns:p14="http://schemas.microsoft.com/office/powerpoint/2010/main" val="141620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10AF2-1182-6E83-4C7D-5F4B83F071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DA85EF-9503-7865-5195-72134664C6E5}"/>
              </a:ext>
            </a:extLst>
          </p:cNvPr>
          <p:cNvSpPr>
            <a:spLocks noGrp="1"/>
          </p:cNvSpPr>
          <p:nvPr>
            <p:ph type="title"/>
          </p:nvPr>
        </p:nvSpPr>
        <p:spPr/>
        <p:txBody>
          <a:bodyPr/>
          <a:lstStyle/>
          <a:p>
            <a:r>
              <a:rPr lang="en-US" sz="4400"/>
              <a:t>Safety Monitoring Framework</a:t>
            </a:r>
          </a:p>
        </p:txBody>
      </p:sp>
      <p:sp>
        <p:nvSpPr>
          <p:cNvPr id="3" name="Content Placeholder 2">
            <a:extLst>
              <a:ext uri="{FF2B5EF4-FFF2-40B4-BE49-F238E27FC236}">
                <a16:creationId xmlns:a16="http://schemas.microsoft.com/office/drawing/2014/main" id="{1E4A2974-43B8-6440-72FA-24F14E835662}"/>
              </a:ext>
            </a:extLst>
          </p:cNvPr>
          <p:cNvSpPr>
            <a:spLocks noGrp="1"/>
          </p:cNvSpPr>
          <p:nvPr>
            <p:ph idx="1"/>
          </p:nvPr>
        </p:nvSpPr>
        <p:spPr>
          <a:xfrm>
            <a:off x="838200" y="1592207"/>
            <a:ext cx="10515600" cy="4451406"/>
          </a:xfrm>
        </p:spPr>
        <p:txBody>
          <a:bodyPr>
            <a:noAutofit/>
          </a:bodyPr>
          <a:lstStyle/>
          <a:p>
            <a:r>
              <a:rPr lang="en-US" sz="3200"/>
              <a:t>Oversight by independent DSMB</a:t>
            </a:r>
          </a:p>
          <a:p>
            <a:r>
              <a:rPr lang="en-US" sz="3200"/>
              <a:t>Medical Safety Monitor (MSM) reviews events in real time</a:t>
            </a:r>
          </a:p>
          <a:p>
            <a:r>
              <a:rPr lang="en-US" sz="3200"/>
              <a:t>Key safety focus:</a:t>
            </a:r>
          </a:p>
          <a:p>
            <a:pPr lvl="1"/>
            <a:r>
              <a:rPr lang="en-US" sz="2800"/>
              <a:t>Major hemorrhage (primary safety endpoint)</a:t>
            </a:r>
          </a:p>
          <a:p>
            <a:pPr lvl="1"/>
            <a:r>
              <a:rPr lang="en-US" sz="2800"/>
              <a:t>Intracranial hemorrhage</a:t>
            </a:r>
          </a:p>
          <a:p>
            <a:pPr lvl="1"/>
            <a:r>
              <a:rPr lang="en-US" sz="2800"/>
              <a:t>Heart failure events</a:t>
            </a:r>
          </a:p>
          <a:p>
            <a:r>
              <a:rPr lang="en-US" sz="3200"/>
              <a:t>Reportable events captured via </a:t>
            </a:r>
            <a:r>
              <a:rPr lang="en-US" sz="3200" err="1"/>
              <a:t>WebDCU</a:t>
            </a:r>
            <a:endParaRPr lang="en-US" sz="3200"/>
          </a:p>
          <a:p>
            <a:r>
              <a:rPr lang="en-US" sz="3200"/>
              <a:t>No routine reporting of minor adverse events</a:t>
            </a:r>
          </a:p>
        </p:txBody>
      </p:sp>
    </p:spTree>
    <p:extLst>
      <p:ext uri="{BB962C8B-B14F-4D97-AF65-F5344CB8AC3E}">
        <p14:creationId xmlns:p14="http://schemas.microsoft.com/office/powerpoint/2010/main" val="175428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alpha val="85000"/>
          </a:schemeClr>
        </a:solidFill>
        <a:effectLst/>
      </p:bgPr>
    </p:bg>
    <p:spTree>
      <p:nvGrpSpPr>
        <p:cNvPr id="1" name="">
          <a:extLst>
            <a:ext uri="{FF2B5EF4-FFF2-40B4-BE49-F238E27FC236}">
              <a16:creationId xmlns:a16="http://schemas.microsoft.com/office/drawing/2014/main" id="{29ACE2BC-EAF3-E784-0477-38E5AD3F0CCE}"/>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4CEE5431-BF65-9174-9514-9D28F8351962}"/>
              </a:ext>
            </a:extLst>
          </p:cNvPr>
          <p:cNvSpPr>
            <a:spLocks noGrp="1"/>
          </p:cNvSpPr>
          <p:nvPr>
            <p:ph type="ctrTitle"/>
          </p:nvPr>
        </p:nvSpPr>
        <p:spPr>
          <a:xfrm>
            <a:off x="914400" y="1371601"/>
            <a:ext cx="10464800" cy="1927225"/>
          </a:xfrm>
        </p:spPr>
        <p:txBody>
          <a:bodyPr/>
          <a:lstStyle/>
          <a:p>
            <a:r>
              <a:rPr lang="en-US">
                <a:solidFill>
                  <a:srgbClr val="5FFFFB"/>
                </a:solidFill>
                <a:latin typeface="Gill Sans MT" panose="020B0502020104020203" pitchFamily="34" charset="77"/>
              </a:rPr>
              <a:t>Data &amp; Statistics</a:t>
            </a:r>
          </a:p>
        </p:txBody>
      </p:sp>
      <p:sp>
        <p:nvSpPr>
          <p:cNvPr id="12" name="Content Placeholder 2">
            <a:extLst>
              <a:ext uri="{FF2B5EF4-FFF2-40B4-BE49-F238E27FC236}">
                <a16:creationId xmlns:a16="http://schemas.microsoft.com/office/drawing/2014/main" id="{579FE60F-622B-120A-359F-BCB733E6B29E}"/>
              </a:ext>
            </a:extLst>
          </p:cNvPr>
          <p:cNvSpPr>
            <a:spLocks noGrp="1"/>
          </p:cNvSpPr>
          <p:nvPr>
            <p:ph type="subTitle" idx="1"/>
          </p:nvPr>
        </p:nvSpPr>
        <p:spPr>
          <a:xfrm>
            <a:off x="914400" y="3505200"/>
            <a:ext cx="10464800" cy="1752600"/>
          </a:xfrm>
        </p:spPr>
        <p:txBody>
          <a:bodyPr>
            <a:normAutofit/>
          </a:bodyPr>
          <a:lstStyle/>
          <a:p>
            <a:endParaRPr lang="en-US" sz="2800">
              <a:solidFill>
                <a:schemeClr val="bg1"/>
              </a:solidFill>
              <a:latin typeface="Gill Sans MT" panose="020B0502020104020203" pitchFamily="34" charset="77"/>
            </a:endParaRPr>
          </a:p>
        </p:txBody>
      </p:sp>
    </p:spTree>
    <p:extLst>
      <p:ext uri="{BB962C8B-B14F-4D97-AF65-F5344CB8AC3E}">
        <p14:creationId xmlns:p14="http://schemas.microsoft.com/office/powerpoint/2010/main" val="1314763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C5BF5-D1E0-0A27-C506-8D7BFD8CD3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1C918A-A3A5-4CF2-0FC0-CEB9966A5356}"/>
              </a:ext>
            </a:extLst>
          </p:cNvPr>
          <p:cNvSpPr>
            <a:spLocks noGrp="1"/>
          </p:cNvSpPr>
          <p:nvPr>
            <p:ph type="title"/>
          </p:nvPr>
        </p:nvSpPr>
        <p:spPr>
          <a:xfrm>
            <a:off x="838200" y="365125"/>
            <a:ext cx="11177588" cy="1325563"/>
          </a:xfrm>
        </p:spPr>
        <p:txBody>
          <a:bodyPr/>
          <a:lstStyle/>
          <a:p>
            <a:r>
              <a:rPr lang="en-US" sz="4400"/>
              <a:t>Data and Quality Control</a:t>
            </a:r>
          </a:p>
        </p:txBody>
      </p:sp>
      <p:sp>
        <p:nvSpPr>
          <p:cNvPr id="3" name="Content Placeholder 2">
            <a:extLst>
              <a:ext uri="{FF2B5EF4-FFF2-40B4-BE49-F238E27FC236}">
                <a16:creationId xmlns:a16="http://schemas.microsoft.com/office/drawing/2014/main" id="{B3ED13F0-16FE-0CC6-2F4E-DB1BBD03679F}"/>
              </a:ext>
            </a:extLst>
          </p:cNvPr>
          <p:cNvSpPr>
            <a:spLocks noGrp="1"/>
          </p:cNvSpPr>
          <p:nvPr>
            <p:ph idx="1"/>
          </p:nvPr>
        </p:nvSpPr>
        <p:spPr>
          <a:xfrm>
            <a:off x="838200" y="1592207"/>
            <a:ext cx="10515600" cy="4451406"/>
          </a:xfrm>
        </p:spPr>
        <p:txBody>
          <a:bodyPr>
            <a:normAutofit/>
          </a:bodyPr>
          <a:lstStyle/>
          <a:p>
            <a:r>
              <a:rPr lang="en-US" sz="3200"/>
              <a:t>Central data capture via </a:t>
            </a:r>
            <a:r>
              <a:rPr lang="en-US" sz="3200" err="1"/>
              <a:t>WebDCU</a:t>
            </a:r>
            <a:endParaRPr lang="en-US" sz="3200"/>
          </a:p>
          <a:p>
            <a:r>
              <a:rPr lang="en-US" sz="3200"/>
              <a:t>Combination of:</a:t>
            </a:r>
          </a:p>
          <a:p>
            <a:pPr lvl="1"/>
            <a:r>
              <a:rPr lang="en-US" sz="2800"/>
              <a:t>On-site monitoring</a:t>
            </a:r>
          </a:p>
          <a:p>
            <a:pPr lvl="1"/>
            <a:r>
              <a:rPr lang="en-US" sz="2800"/>
              <a:t>Remote monitoring</a:t>
            </a:r>
          </a:p>
          <a:p>
            <a:pPr lvl="1"/>
            <a:r>
              <a:rPr lang="en-US" sz="2800"/>
              <a:t>Central statistical monitoring</a:t>
            </a:r>
          </a:p>
          <a:p>
            <a:r>
              <a:rPr lang="en-US" sz="3200"/>
              <a:t>Real-time data validation and query resolution</a:t>
            </a:r>
          </a:p>
          <a:p>
            <a:r>
              <a:rPr lang="en-US" sz="3200"/>
              <a:t>Secure handling of PHI and consent documents</a:t>
            </a:r>
          </a:p>
          <a:p>
            <a:r>
              <a:rPr lang="en-US" sz="3200"/>
              <a:t>NDMC responsible for data integrity and storage</a:t>
            </a:r>
          </a:p>
        </p:txBody>
      </p:sp>
    </p:spTree>
    <p:extLst>
      <p:ext uri="{BB962C8B-B14F-4D97-AF65-F5344CB8AC3E}">
        <p14:creationId xmlns:p14="http://schemas.microsoft.com/office/powerpoint/2010/main" val="416839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9A22-E97C-F638-AD3F-31986D33BD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15902A-67FE-0353-9AA0-D757BABA7115}"/>
              </a:ext>
            </a:extLst>
          </p:cNvPr>
          <p:cNvSpPr>
            <a:spLocks noGrp="1"/>
          </p:cNvSpPr>
          <p:nvPr>
            <p:ph type="title"/>
          </p:nvPr>
        </p:nvSpPr>
        <p:spPr/>
        <p:txBody>
          <a:bodyPr/>
          <a:lstStyle/>
          <a:p>
            <a:r>
              <a:rPr lang="en-US" sz="4400"/>
              <a:t>Statistical Analysis Plan</a:t>
            </a:r>
          </a:p>
        </p:txBody>
      </p:sp>
      <p:sp>
        <p:nvSpPr>
          <p:cNvPr id="3" name="Content Placeholder 2">
            <a:extLst>
              <a:ext uri="{FF2B5EF4-FFF2-40B4-BE49-F238E27FC236}">
                <a16:creationId xmlns:a16="http://schemas.microsoft.com/office/drawing/2014/main" id="{3B50B101-FE7E-51BF-372E-3A336ED5F96A}"/>
              </a:ext>
            </a:extLst>
          </p:cNvPr>
          <p:cNvSpPr>
            <a:spLocks noGrp="1"/>
          </p:cNvSpPr>
          <p:nvPr>
            <p:ph idx="1"/>
          </p:nvPr>
        </p:nvSpPr>
        <p:spPr>
          <a:xfrm>
            <a:off x="838200" y="1636967"/>
            <a:ext cx="10515600" cy="4406645"/>
          </a:xfrm>
        </p:spPr>
        <p:txBody>
          <a:bodyPr>
            <a:normAutofit/>
          </a:bodyPr>
          <a:lstStyle/>
          <a:p>
            <a:r>
              <a:rPr lang="en-US" sz="2800"/>
              <a:t>Primary analysis: intention-to-treat</a:t>
            </a:r>
          </a:p>
          <a:p>
            <a:r>
              <a:rPr lang="en-US" sz="2800"/>
              <a:t>Model: Cox proportional hazards</a:t>
            </a:r>
          </a:p>
          <a:p>
            <a:r>
              <a:rPr lang="en-US" sz="2800"/>
              <a:t>Outcome: time to first MACE event</a:t>
            </a:r>
          </a:p>
          <a:p>
            <a:r>
              <a:rPr lang="en-US" sz="2800"/>
              <a:t>Hypothesis: HR does not = 1 (two-sided </a:t>
            </a:r>
            <a:r>
              <a:rPr lang="el-GR" sz="2800"/>
              <a:t>α = 0.05)</a:t>
            </a:r>
          </a:p>
          <a:p>
            <a:r>
              <a:rPr lang="en-US" sz="2800"/>
              <a:t>Adjusted for randomization covariates</a:t>
            </a:r>
          </a:p>
          <a:p>
            <a:r>
              <a:rPr lang="en-US" sz="2800"/>
              <a:t>Secondary endpoints analyzed similarly</a:t>
            </a:r>
          </a:p>
        </p:txBody>
      </p:sp>
    </p:spTree>
    <p:extLst>
      <p:ext uri="{BB962C8B-B14F-4D97-AF65-F5344CB8AC3E}">
        <p14:creationId xmlns:p14="http://schemas.microsoft.com/office/powerpoint/2010/main" val="289906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38626-A2EE-FF18-01D4-D87DF36197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954F0E-DCC3-10FE-FC6A-CB0A2398318A}"/>
              </a:ext>
            </a:extLst>
          </p:cNvPr>
          <p:cNvSpPr>
            <a:spLocks noGrp="1"/>
          </p:cNvSpPr>
          <p:nvPr>
            <p:ph type="title"/>
          </p:nvPr>
        </p:nvSpPr>
        <p:spPr/>
        <p:txBody>
          <a:bodyPr/>
          <a:lstStyle/>
          <a:p>
            <a:r>
              <a:rPr lang="en-US" sz="4400"/>
              <a:t>Interim Analyses and Monitoring</a:t>
            </a:r>
          </a:p>
        </p:txBody>
      </p:sp>
      <p:sp>
        <p:nvSpPr>
          <p:cNvPr id="3" name="Content Placeholder 2">
            <a:extLst>
              <a:ext uri="{FF2B5EF4-FFF2-40B4-BE49-F238E27FC236}">
                <a16:creationId xmlns:a16="http://schemas.microsoft.com/office/drawing/2014/main" id="{96F86946-8ED2-2A48-6E5B-EB21C0A02F2A}"/>
              </a:ext>
            </a:extLst>
          </p:cNvPr>
          <p:cNvSpPr>
            <a:spLocks noGrp="1"/>
          </p:cNvSpPr>
          <p:nvPr>
            <p:ph idx="1"/>
          </p:nvPr>
        </p:nvSpPr>
        <p:spPr>
          <a:xfrm>
            <a:off x="838200" y="1592207"/>
            <a:ext cx="10515600" cy="4451406"/>
          </a:xfrm>
        </p:spPr>
        <p:txBody>
          <a:bodyPr>
            <a:normAutofit/>
          </a:bodyPr>
          <a:lstStyle/>
          <a:p>
            <a:r>
              <a:rPr lang="en-US" sz="2800"/>
              <a:t>Interim analyses at:</a:t>
            </a:r>
          </a:p>
          <a:p>
            <a:pPr lvl="1"/>
            <a:r>
              <a:rPr lang="en-US" sz="2600"/>
              <a:t>50% of events (~108)</a:t>
            </a:r>
          </a:p>
          <a:p>
            <a:pPr lvl="1"/>
            <a:r>
              <a:rPr lang="en-US" sz="2600"/>
              <a:t>75% of events (~161)</a:t>
            </a:r>
          </a:p>
          <a:p>
            <a:r>
              <a:rPr lang="en-US" sz="2800"/>
              <a:t>DSMB may recommend:</a:t>
            </a:r>
          </a:p>
          <a:p>
            <a:pPr lvl="1"/>
            <a:r>
              <a:rPr lang="en-US" sz="2600"/>
              <a:t>Early stopping for efficacy</a:t>
            </a:r>
          </a:p>
          <a:p>
            <a:pPr lvl="1"/>
            <a:r>
              <a:rPr lang="en-US" sz="2600"/>
              <a:t>Futility</a:t>
            </a:r>
          </a:p>
          <a:p>
            <a:pPr lvl="1"/>
            <a:r>
              <a:rPr lang="en-US" sz="2600"/>
              <a:t>Safety concerns</a:t>
            </a:r>
          </a:p>
          <a:p>
            <a:r>
              <a:rPr lang="en-US" sz="2800"/>
              <a:t>Sample size re-estimation prior to first interim</a:t>
            </a:r>
          </a:p>
          <a:p>
            <a:r>
              <a:rPr lang="en-US" sz="2800"/>
              <a:t>Event-driven design ensures adequate power</a:t>
            </a:r>
          </a:p>
        </p:txBody>
      </p:sp>
    </p:spTree>
    <p:extLst>
      <p:ext uri="{BB962C8B-B14F-4D97-AF65-F5344CB8AC3E}">
        <p14:creationId xmlns:p14="http://schemas.microsoft.com/office/powerpoint/2010/main" val="350811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F4CA4-FE4E-6751-22AA-C23F27780E36}"/>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38211875-AF0D-83B5-AF0E-CF52701B2561}"/>
              </a:ext>
            </a:extLst>
          </p:cNvPr>
          <p:cNvSpPr>
            <a:spLocks noGrp="1"/>
          </p:cNvSpPr>
          <p:nvPr>
            <p:ph idx="1"/>
          </p:nvPr>
        </p:nvSpPr>
        <p:spPr/>
        <p:txBody>
          <a:bodyPr vert="horz" lIns="91440" tIns="45720" rIns="91440" bIns="45720" rtlCol="0" anchor="t">
            <a:normAutofit/>
          </a:bodyPr>
          <a:lstStyle/>
          <a:p>
            <a:r>
              <a:rPr lang="en-US">
                <a:cs typeface="Gill Sans Light"/>
              </a:rPr>
              <a:t>Investigators</a:t>
            </a:r>
          </a:p>
          <a:p>
            <a:pPr lvl="1"/>
            <a:r>
              <a:rPr lang="en-US">
                <a:cs typeface="Gill Sans Light"/>
              </a:rPr>
              <a:t>Complete Protocol Training Attestation form and upload to </a:t>
            </a:r>
            <a:r>
              <a:rPr lang="en-US" err="1">
                <a:cs typeface="Gill Sans Light"/>
              </a:rPr>
              <a:t>WebDCU</a:t>
            </a:r>
            <a:endParaRPr lang="en-US">
              <a:cs typeface="Gill Sans Light"/>
            </a:endParaRPr>
          </a:p>
          <a:p>
            <a:r>
              <a:rPr lang="en-US"/>
              <a:t>Coordinators</a:t>
            </a:r>
          </a:p>
          <a:p>
            <a:pPr lvl="1"/>
            <a:r>
              <a:rPr lang="en-US"/>
              <a:t>Additional Study Coordinating Training is coming</a:t>
            </a:r>
          </a:p>
          <a:p>
            <a:pPr lvl="1"/>
            <a:r>
              <a:rPr lang="en-US">
                <a:cs typeface="Gill Sans Light"/>
              </a:rPr>
              <a:t>Join the </a:t>
            </a:r>
            <a:r>
              <a:rPr lang="en-US" err="1">
                <a:cs typeface="Gill Sans Light"/>
              </a:rPr>
              <a:t>StrokeNet</a:t>
            </a:r>
            <a:r>
              <a:rPr lang="en-US">
                <a:cs typeface="Gill Sans Light"/>
              </a:rPr>
              <a:t> site startup CRP webinar on Wed May 27</a:t>
            </a:r>
            <a:endParaRPr lang="en-US"/>
          </a:p>
          <a:p>
            <a:pPr lvl="1"/>
            <a:r>
              <a:rPr lang="en-US">
                <a:cs typeface="Gill Sans Light"/>
              </a:rPr>
              <a:t>Complete the Clarity website survey sent 5/12</a:t>
            </a:r>
          </a:p>
          <a:p>
            <a:pPr lvl="1"/>
            <a:r>
              <a:rPr lang="en-US">
                <a:cs typeface="Gill Sans Light"/>
              </a:rPr>
              <a:t>Upload your DOA and people regulatory documents to </a:t>
            </a:r>
            <a:r>
              <a:rPr lang="en-US" err="1">
                <a:cs typeface="Gill Sans Light"/>
              </a:rPr>
              <a:t>WebDCU</a:t>
            </a:r>
            <a:endParaRPr lang="en-US">
              <a:cs typeface="Gill Sans Light"/>
            </a:endParaRPr>
          </a:p>
          <a:p>
            <a:r>
              <a:rPr lang="en-US"/>
              <a:t>Everyone</a:t>
            </a:r>
          </a:p>
          <a:p>
            <a:pPr lvl="1"/>
            <a:r>
              <a:rPr lang="en-US"/>
              <a:t>Give us feedback on how we are doing at </a:t>
            </a:r>
            <a:r>
              <a:rPr lang="en-US">
                <a:hlinkClick r:id="rId3"/>
              </a:rPr>
              <a:t>Clarity@Yale.edu</a:t>
            </a:r>
            <a:r>
              <a:rPr lang="en-US"/>
              <a:t> </a:t>
            </a:r>
          </a:p>
          <a:p>
            <a:pPr lvl="1"/>
            <a:r>
              <a:rPr lang="en-US"/>
              <a:t>Suggest ways to make Clarity a better study for you and your participants</a:t>
            </a:r>
          </a:p>
        </p:txBody>
      </p:sp>
    </p:spTree>
    <p:extLst>
      <p:ext uri="{BB962C8B-B14F-4D97-AF65-F5344CB8AC3E}">
        <p14:creationId xmlns:p14="http://schemas.microsoft.com/office/powerpoint/2010/main" val="335060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dissolve">
                                      <p:cBhvr>
                                        <p:cTn id="13" dur="500"/>
                                        <p:tgtEl>
                                          <p:spTgt spid="3">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dissolve">
                                      <p:cBhvr>
                                        <p:cTn id="16" dur="500"/>
                                        <p:tgtEl>
                                          <p:spTgt spid="3">
                                            <p:txEl>
                                              <p:pRg st="5" end="5"/>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dissolve">
                                      <p:cBhvr>
                                        <p:cTn id="19" dur="500"/>
                                        <p:tgtEl>
                                          <p:spTgt spid="3">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dissolve">
                                      <p:cBhvr>
                                        <p:cTn id="24" dur="500"/>
                                        <p:tgtEl>
                                          <p:spTgt spid="3">
                                            <p:txEl>
                                              <p:pRg st="7" end="7"/>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dissolve">
                                      <p:cBhvr>
                                        <p:cTn id="3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AF391-F6D6-5FB5-7DD4-9980CACF8BC8}"/>
            </a:ext>
          </a:extLst>
        </p:cNvPr>
        <p:cNvGrpSpPr/>
        <p:nvPr/>
      </p:nvGrpSpPr>
      <p:grpSpPr>
        <a:xfrm>
          <a:off x="0" y="0"/>
          <a:ext cx="0" cy="0"/>
          <a:chOff x="0" y="0"/>
          <a:chExt cx="0" cy="0"/>
        </a:xfrm>
      </p:grpSpPr>
      <p:pic>
        <p:nvPicPr>
          <p:cNvPr id="3" name="Imagen 2" descr="Vista de una playa&#10;&#10;El contenido generado por IA puede ser incorrecto.">
            <a:extLst>
              <a:ext uri="{FF2B5EF4-FFF2-40B4-BE49-F238E27FC236}">
                <a16:creationId xmlns:a16="http://schemas.microsoft.com/office/drawing/2014/main" id="{CBEF4F2D-C84E-1177-9CFA-94B145A37648}"/>
              </a:ext>
            </a:extLst>
          </p:cNvPr>
          <p:cNvPicPr>
            <a:picLocks noChangeAspect="1"/>
          </p:cNvPicPr>
          <p:nvPr/>
        </p:nvPicPr>
        <p:blipFill>
          <a:blip r:embed="rId4"/>
          <a:stretch>
            <a:fillRect/>
          </a:stretch>
        </p:blipFill>
        <p:spPr>
          <a:xfrm>
            <a:off x="-191071" y="1"/>
            <a:ext cx="12574145" cy="6858000"/>
          </a:xfrm>
          <a:prstGeom prst="rect">
            <a:avLst/>
          </a:prstGeom>
        </p:spPr>
      </p:pic>
      <p:pic>
        <p:nvPicPr>
          <p:cNvPr id="6" name="Picture 5">
            <a:extLst>
              <a:ext uri="{FF2B5EF4-FFF2-40B4-BE49-F238E27FC236}">
                <a16:creationId xmlns:a16="http://schemas.microsoft.com/office/drawing/2014/main" id="{9C0D5A0D-2899-AA7E-95E7-427B6CCCF95E}"/>
              </a:ext>
            </a:extLst>
          </p:cNvPr>
          <p:cNvPicPr>
            <a:picLocks noChangeAspect="1"/>
          </p:cNvPicPr>
          <p:nvPr/>
        </p:nvPicPr>
        <p:blipFill>
          <a:blip r:embed="rId5"/>
          <a:stretch>
            <a:fillRect/>
          </a:stretch>
        </p:blipFill>
        <p:spPr>
          <a:xfrm>
            <a:off x="2297728" y="2173669"/>
            <a:ext cx="7596543" cy="2510661"/>
          </a:xfrm>
          <a:prstGeom prst="rect">
            <a:avLst/>
          </a:prstGeom>
        </p:spPr>
      </p:pic>
    </p:spTree>
    <p:extLst>
      <p:ext uri="{BB962C8B-B14F-4D97-AF65-F5344CB8AC3E}">
        <p14:creationId xmlns:p14="http://schemas.microsoft.com/office/powerpoint/2010/main" val="3454014383"/>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fferent ways to say &quot;thank you&quot; in Norwegian - Norwegian Academy">
            <a:extLst>
              <a:ext uri="{FF2B5EF4-FFF2-40B4-BE49-F238E27FC236}">
                <a16:creationId xmlns:a16="http://schemas.microsoft.com/office/drawing/2014/main" id="{AE84071C-DBFF-FE4A-960F-2CF00844E14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80659" cy="38064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42E325-6D88-AE64-F80F-E358FC21C092}"/>
              </a:ext>
            </a:extLst>
          </p:cNvPr>
          <p:cNvSpPr txBox="1"/>
          <p:nvPr/>
        </p:nvSpPr>
        <p:spPr>
          <a:xfrm>
            <a:off x="517451" y="4352260"/>
            <a:ext cx="1098955" cy="369332"/>
          </a:xfrm>
          <a:prstGeom prst="rect">
            <a:avLst/>
          </a:prstGeom>
          <a:noFill/>
        </p:spPr>
        <p:txBody>
          <a:bodyPr wrap="none" rtlCol="0">
            <a:spAutoFit/>
          </a:bodyPr>
          <a:lstStyle/>
          <a:p>
            <a:r>
              <a:rPr lang="en-US">
                <a:latin typeface="Gill Sans" panose="020B0502020104020203" pitchFamily="34" charset="-79"/>
                <a:cs typeface="Gill Sans" panose="020B0502020104020203" pitchFamily="34" charset="-79"/>
              </a:rPr>
              <a:t>Taxpayers</a:t>
            </a:r>
          </a:p>
        </p:txBody>
      </p:sp>
      <p:sp>
        <p:nvSpPr>
          <p:cNvPr id="3" name="TextBox 2">
            <a:extLst>
              <a:ext uri="{FF2B5EF4-FFF2-40B4-BE49-F238E27FC236}">
                <a16:creationId xmlns:a16="http://schemas.microsoft.com/office/drawing/2014/main" id="{E24086C1-A248-D109-1E64-2710B323523D}"/>
              </a:ext>
            </a:extLst>
          </p:cNvPr>
          <p:cNvSpPr txBox="1"/>
          <p:nvPr/>
        </p:nvSpPr>
        <p:spPr>
          <a:xfrm>
            <a:off x="1314893" y="5267396"/>
            <a:ext cx="1003608" cy="369332"/>
          </a:xfrm>
          <a:prstGeom prst="rect">
            <a:avLst/>
          </a:prstGeom>
          <a:noFill/>
        </p:spPr>
        <p:txBody>
          <a:bodyPr wrap="none" rtlCol="0">
            <a:spAutoFit/>
          </a:bodyPr>
          <a:lstStyle/>
          <a:p>
            <a:r>
              <a:rPr lang="en-US">
                <a:latin typeface="Gill Sans" panose="020B0502020104020203" pitchFamily="34" charset="-79"/>
                <a:cs typeface="Gill Sans" panose="020B0502020104020203" pitchFamily="34" charset="-79"/>
              </a:rPr>
              <a:t>Mentors</a:t>
            </a:r>
          </a:p>
        </p:txBody>
      </p:sp>
      <p:sp>
        <p:nvSpPr>
          <p:cNvPr id="4" name="TextBox 3">
            <a:extLst>
              <a:ext uri="{FF2B5EF4-FFF2-40B4-BE49-F238E27FC236}">
                <a16:creationId xmlns:a16="http://schemas.microsoft.com/office/drawing/2014/main" id="{1B06D470-9D66-53CB-1E09-8CED24F18C97}"/>
              </a:ext>
            </a:extLst>
          </p:cNvPr>
          <p:cNvSpPr txBox="1"/>
          <p:nvPr/>
        </p:nvSpPr>
        <p:spPr>
          <a:xfrm>
            <a:off x="2846112" y="4674625"/>
            <a:ext cx="1478290" cy="369332"/>
          </a:xfrm>
          <a:prstGeom prst="rect">
            <a:avLst/>
          </a:prstGeom>
          <a:noFill/>
        </p:spPr>
        <p:txBody>
          <a:bodyPr wrap="none" rtlCol="0">
            <a:spAutoFit/>
          </a:bodyPr>
          <a:lstStyle/>
          <a:p>
            <a:r>
              <a:rPr lang="en-US">
                <a:latin typeface="Gill Sans" panose="020B0502020104020203" pitchFamily="34" charset="-79"/>
                <a:cs typeface="Gill Sans" panose="020B0502020104020203" pitchFamily="34" charset="-79"/>
              </a:rPr>
              <a:t>NIH / NINDS</a:t>
            </a:r>
          </a:p>
        </p:txBody>
      </p:sp>
      <p:sp>
        <p:nvSpPr>
          <p:cNvPr id="5" name="TextBox 4">
            <a:extLst>
              <a:ext uri="{FF2B5EF4-FFF2-40B4-BE49-F238E27FC236}">
                <a16:creationId xmlns:a16="http://schemas.microsoft.com/office/drawing/2014/main" id="{46CD639E-55FF-4CCE-C93C-A95310D9BDC3}"/>
              </a:ext>
            </a:extLst>
          </p:cNvPr>
          <p:cNvSpPr txBox="1"/>
          <p:nvPr/>
        </p:nvSpPr>
        <p:spPr>
          <a:xfrm>
            <a:off x="4143575" y="5493683"/>
            <a:ext cx="1731756" cy="369332"/>
          </a:xfrm>
          <a:prstGeom prst="rect">
            <a:avLst/>
          </a:prstGeom>
          <a:noFill/>
        </p:spPr>
        <p:txBody>
          <a:bodyPr wrap="none" rtlCol="0">
            <a:spAutoFit/>
          </a:bodyPr>
          <a:lstStyle/>
          <a:p>
            <a:r>
              <a:rPr lang="en-US" err="1">
                <a:latin typeface="Gill Sans" panose="020B0502020104020203" pitchFamily="34" charset="-79"/>
                <a:cs typeface="Gill Sans" panose="020B0502020104020203" pitchFamily="34" charset="-79"/>
              </a:rPr>
              <a:t>StrokeNet</a:t>
            </a:r>
            <a:r>
              <a:rPr lang="en-US">
                <a:latin typeface="Gill Sans" panose="020B0502020104020203" pitchFamily="34" charset="-79"/>
                <a:cs typeface="Gill Sans" panose="020B0502020104020203" pitchFamily="34" charset="-79"/>
              </a:rPr>
              <a:t> NCC</a:t>
            </a:r>
          </a:p>
        </p:txBody>
      </p:sp>
      <p:sp>
        <p:nvSpPr>
          <p:cNvPr id="6" name="TextBox 5">
            <a:extLst>
              <a:ext uri="{FF2B5EF4-FFF2-40B4-BE49-F238E27FC236}">
                <a16:creationId xmlns:a16="http://schemas.microsoft.com/office/drawing/2014/main" id="{07EB1F5C-A2DC-701B-99B2-A873105C44DD}"/>
              </a:ext>
            </a:extLst>
          </p:cNvPr>
          <p:cNvSpPr txBox="1"/>
          <p:nvPr/>
        </p:nvSpPr>
        <p:spPr>
          <a:xfrm>
            <a:off x="5462524" y="4631893"/>
            <a:ext cx="1920910" cy="369332"/>
          </a:xfrm>
          <a:prstGeom prst="rect">
            <a:avLst/>
          </a:prstGeom>
          <a:noFill/>
        </p:spPr>
        <p:txBody>
          <a:bodyPr wrap="none" rtlCol="0">
            <a:spAutoFit/>
          </a:bodyPr>
          <a:lstStyle/>
          <a:p>
            <a:r>
              <a:rPr lang="en-US" err="1">
                <a:latin typeface="Gill Sans" panose="020B0502020104020203" pitchFamily="34" charset="-79"/>
                <a:cs typeface="Gill Sans" panose="020B0502020104020203" pitchFamily="34" charset="-79"/>
              </a:rPr>
              <a:t>StrokeNet</a:t>
            </a:r>
            <a:r>
              <a:rPr lang="en-US">
                <a:latin typeface="Gill Sans" panose="020B0502020104020203" pitchFamily="34" charset="-79"/>
                <a:cs typeface="Gill Sans" panose="020B0502020104020203" pitchFamily="34" charset="-79"/>
              </a:rPr>
              <a:t> NDMC</a:t>
            </a:r>
          </a:p>
        </p:txBody>
      </p:sp>
      <p:sp>
        <p:nvSpPr>
          <p:cNvPr id="7" name="TextBox 6">
            <a:extLst>
              <a:ext uri="{FF2B5EF4-FFF2-40B4-BE49-F238E27FC236}">
                <a16:creationId xmlns:a16="http://schemas.microsoft.com/office/drawing/2014/main" id="{A3EBF6B2-5C16-713A-6932-77D9921F556C}"/>
              </a:ext>
            </a:extLst>
          </p:cNvPr>
          <p:cNvSpPr txBox="1"/>
          <p:nvPr/>
        </p:nvSpPr>
        <p:spPr>
          <a:xfrm>
            <a:off x="8663971" y="4472850"/>
            <a:ext cx="3218830" cy="369332"/>
          </a:xfrm>
          <a:prstGeom prst="rect">
            <a:avLst/>
          </a:prstGeom>
          <a:noFill/>
        </p:spPr>
        <p:txBody>
          <a:bodyPr wrap="none" rtlCol="0">
            <a:spAutoFit/>
          </a:bodyPr>
          <a:lstStyle/>
          <a:p>
            <a:r>
              <a:rPr lang="en-US">
                <a:latin typeface="Gill Sans" panose="020B0502020104020203" pitchFamily="34" charset="-79"/>
                <a:cs typeface="Gill Sans" panose="020B0502020104020203" pitchFamily="34" charset="-79"/>
              </a:rPr>
              <a:t>Site Investigator &amp; Coordinators</a:t>
            </a:r>
          </a:p>
        </p:txBody>
      </p:sp>
      <p:sp>
        <p:nvSpPr>
          <p:cNvPr id="8" name="TextBox 7">
            <a:extLst>
              <a:ext uri="{FF2B5EF4-FFF2-40B4-BE49-F238E27FC236}">
                <a16:creationId xmlns:a16="http://schemas.microsoft.com/office/drawing/2014/main" id="{EEEB02A3-69AF-7A45-A6DA-D8EC6BA07781}"/>
              </a:ext>
            </a:extLst>
          </p:cNvPr>
          <p:cNvSpPr txBox="1"/>
          <p:nvPr/>
        </p:nvSpPr>
        <p:spPr>
          <a:xfrm>
            <a:off x="7724067" y="5801475"/>
            <a:ext cx="882678" cy="369332"/>
          </a:xfrm>
          <a:prstGeom prst="rect">
            <a:avLst/>
          </a:prstGeom>
          <a:noFill/>
        </p:spPr>
        <p:txBody>
          <a:bodyPr wrap="none" rtlCol="0">
            <a:spAutoFit/>
          </a:bodyPr>
          <a:lstStyle/>
          <a:p>
            <a:r>
              <a:rPr lang="en-US">
                <a:latin typeface="Gill Sans" panose="020B0502020104020203" pitchFamily="34" charset="-79"/>
                <a:cs typeface="Gill Sans" panose="020B0502020104020203" pitchFamily="34" charset="-79"/>
              </a:rPr>
              <a:t>Fellows</a:t>
            </a:r>
          </a:p>
        </p:txBody>
      </p:sp>
      <p:sp>
        <p:nvSpPr>
          <p:cNvPr id="9" name="TextBox 8">
            <a:extLst>
              <a:ext uri="{FF2B5EF4-FFF2-40B4-BE49-F238E27FC236}">
                <a16:creationId xmlns:a16="http://schemas.microsoft.com/office/drawing/2014/main" id="{DEAB0B87-FD3D-1C21-548C-6D9920135975}"/>
              </a:ext>
            </a:extLst>
          </p:cNvPr>
          <p:cNvSpPr txBox="1"/>
          <p:nvPr/>
        </p:nvSpPr>
        <p:spPr>
          <a:xfrm>
            <a:off x="5087714" y="3991122"/>
            <a:ext cx="2767937" cy="369332"/>
          </a:xfrm>
          <a:prstGeom prst="rect">
            <a:avLst/>
          </a:prstGeom>
          <a:noFill/>
        </p:spPr>
        <p:txBody>
          <a:bodyPr wrap="none" rtlCol="0">
            <a:spAutoFit/>
          </a:bodyPr>
          <a:lstStyle/>
          <a:p>
            <a:r>
              <a:rPr lang="en-US">
                <a:latin typeface="Gill Sans" panose="020B0502020104020203" pitchFamily="34" charset="-79"/>
                <a:cs typeface="Gill Sans" panose="020B0502020104020203" pitchFamily="34" charset="-79"/>
              </a:rPr>
              <a:t>Prevention Working Group</a:t>
            </a:r>
          </a:p>
        </p:txBody>
      </p:sp>
      <p:sp>
        <p:nvSpPr>
          <p:cNvPr id="10" name="TextBox 9">
            <a:extLst>
              <a:ext uri="{FF2B5EF4-FFF2-40B4-BE49-F238E27FC236}">
                <a16:creationId xmlns:a16="http://schemas.microsoft.com/office/drawing/2014/main" id="{F49B0CE7-329B-55E5-3129-87D7091395B3}"/>
              </a:ext>
            </a:extLst>
          </p:cNvPr>
          <p:cNvSpPr txBox="1"/>
          <p:nvPr/>
        </p:nvSpPr>
        <p:spPr>
          <a:xfrm>
            <a:off x="5625479" y="6170807"/>
            <a:ext cx="1332416" cy="369332"/>
          </a:xfrm>
          <a:prstGeom prst="rect">
            <a:avLst/>
          </a:prstGeom>
          <a:noFill/>
        </p:spPr>
        <p:txBody>
          <a:bodyPr wrap="none" rtlCol="0">
            <a:spAutoFit/>
          </a:bodyPr>
          <a:lstStyle/>
          <a:p>
            <a:r>
              <a:rPr lang="en-US">
                <a:latin typeface="Gill Sans" panose="020B0502020104020203" pitchFamily="34" charset="-79"/>
                <a:cs typeface="Gill Sans" panose="020B0502020104020203" pitchFamily="34" charset="-79"/>
              </a:rPr>
              <a:t>Our families</a:t>
            </a:r>
          </a:p>
        </p:txBody>
      </p:sp>
      <p:sp>
        <p:nvSpPr>
          <p:cNvPr id="11" name="TextBox 10">
            <a:extLst>
              <a:ext uri="{FF2B5EF4-FFF2-40B4-BE49-F238E27FC236}">
                <a16:creationId xmlns:a16="http://schemas.microsoft.com/office/drawing/2014/main" id="{99946D97-DDD1-EC4F-5580-162318168756}"/>
              </a:ext>
            </a:extLst>
          </p:cNvPr>
          <p:cNvSpPr txBox="1"/>
          <p:nvPr/>
        </p:nvSpPr>
        <p:spPr>
          <a:xfrm>
            <a:off x="10590713" y="5218881"/>
            <a:ext cx="918841" cy="369332"/>
          </a:xfrm>
          <a:prstGeom prst="rect">
            <a:avLst/>
          </a:prstGeom>
          <a:noFill/>
        </p:spPr>
        <p:txBody>
          <a:bodyPr wrap="none" rtlCol="0">
            <a:spAutoFit/>
          </a:bodyPr>
          <a:lstStyle/>
          <a:p>
            <a:r>
              <a:rPr lang="en-US">
                <a:latin typeface="Gill Sans" panose="020B0502020104020203" pitchFamily="34" charset="-79"/>
                <a:cs typeface="Gill Sans" panose="020B0502020104020203" pitchFamily="34" charset="-79"/>
              </a:rPr>
              <a:t>Patients</a:t>
            </a:r>
          </a:p>
        </p:txBody>
      </p:sp>
      <p:sp>
        <p:nvSpPr>
          <p:cNvPr id="12" name="TextBox 11">
            <a:extLst>
              <a:ext uri="{FF2B5EF4-FFF2-40B4-BE49-F238E27FC236}">
                <a16:creationId xmlns:a16="http://schemas.microsoft.com/office/drawing/2014/main" id="{DACCC4D5-3FDA-A151-B8B0-36E290E5BC49}"/>
              </a:ext>
            </a:extLst>
          </p:cNvPr>
          <p:cNvSpPr txBox="1"/>
          <p:nvPr/>
        </p:nvSpPr>
        <p:spPr>
          <a:xfrm>
            <a:off x="2387493" y="5704208"/>
            <a:ext cx="1197764" cy="369332"/>
          </a:xfrm>
          <a:prstGeom prst="rect">
            <a:avLst/>
          </a:prstGeom>
          <a:noFill/>
        </p:spPr>
        <p:txBody>
          <a:bodyPr wrap="none" rtlCol="0">
            <a:spAutoFit/>
          </a:bodyPr>
          <a:lstStyle/>
          <a:p>
            <a:r>
              <a:rPr lang="en-US">
                <a:latin typeface="Gill Sans" panose="020B0502020104020203" pitchFamily="34" charset="-79"/>
                <a:cs typeface="Gill Sans" panose="020B0502020104020203" pitchFamily="34" charset="-79"/>
              </a:rPr>
              <a:t>Colleagues</a:t>
            </a:r>
          </a:p>
        </p:txBody>
      </p:sp>
      <p:sp>
        <p:nvSpPr>
          <p:cNvPr id="13" name="TextBox 12">
            <a:extLst>
              <a:ext uri="{FF2B5EF4-FFF2-40B4-BE49-F238E27FC236}">
                <a16:creationId xmlns:a16="http://schemas.microsoft.com/office/drawing/2014/main" id="{BD6B0D60-24D5-84E7-A706-F906C8684C69}"/>
              </a:ext>
            </a:extLst>
          </p:cNvPr>
          <p:cNvSpPr txBox="1"/>
          <p:nvPr/>
        </p:nvSpPr>
        <p:spPr>
          <a:xfrm>
            <a:off x="281777" y="5763901"/>
            <a:ext cx="785151" cy="369332"/>
          </a:xfrm>
          <a:prstGeom prst="rect">
            <a:avLst/>
          </a:prstGeom>
          <a:noFill/>
        </p:spPr>
        <p:txBody>
          <a:bodyPr wrap="none" rtlCol="0">
            <a:spAutoFit/>
          </a:bodyPr>
          <a:lstStyle/>
          <a:p>
            <a:r>
              <a:rPr lang="en-US">
                <a:latin typeface="Gill Sans" panose="020B0502020104020203" pitchFamily="34" charset="-79"/>
                <a:cs typeface="Gill Sans" panose="020B0502020104020203" pitchFamily="34" charset="-79"/>
              </a:rPr>
              <a:t>ROAR</a:t>
            </a:r>
          </a:p>
        </p:txBody>
      </p:sp>
      <p:sp>
        <p:nvSpPr>
          <p:cNvPr id="14" name="TextBox 13">
            <a:extLst>
              <a:ext uri="{FF2B5EF4-FFF2-40B4-BE49-F238E27FC236}">
                <a16:creationId xmlns:a16="http://schemas.microsoft.com/office/drawing/2014/main" id="{658261B9-58CF-5450-927B-5CE1220566E3}"/>
              </a:ext>
            </a:extLst>
          </p:cNvPr>
          <p:cNvSpPr txBox="1"/>
          <p:nvPr/>
        </p:nvSpPr>
        <p:spPr>
          <a:xfrm>
            <a:off x="9464464" y="6222909"/>
            <a:ext cx="2332242" cy="369332"/>
          </a:xfrm>
          <a:prstGeom prst="rect">
            <a:avLst/>
          </a:prstGeom>
          <a:noFill/>
        </p:spPr>
        <p:txBody>
          <a:bodyPr wrap="none" rtlCol="0">
            <a:spAutoFit/>
          </a:bodyPr>
          <a:lstStyle/>
          <a:p>
            <a:r>
              <a:rPr lang="en-US">
                <a:latin typeface="Gill Sans" panose="020B0502020104020203" pitchFamily="34" charset="-79"/>
                <a:cs typeface="Gill Sans" panose="020B0502020104020203" pitchFamily="34" charset="-79"/>
              </a:rPr>
              <a:t>Patient Advisory Board</a:t>
            </a:r>
          </a:p>
        </p:txBody>
      </p:sp>
      <p:sp>
        <p:nvSpPr>
          <p:cNvPr id="15" name="TextBox 14">
            <a:extLst>
              <a:ext uri="{FF2B5EF4-FFF2-40B4-BE49-F238E27FC236}">
                <a16:creationId xmlns:a16="http://schemas.microsoft.com/office/drawing/2014/main" id="{3ED83283-FD83-AB94-C455-6C9E44F2F774}"/>
              </a:ext>
            </a:extLst>
          </p:cNvPr>
          <p:cNvSpPr txBox="1"/>
          <p:nvPr/>
        </p:nvSpPr>
        <p:spPr>
          <a:xfrm>
            <a:off x="767305" y="6434678"/>
            <a:ext cx="3684022" cy="369332"/>
          </a:xfrm>
          <a:prstGeom prst="rect">
            <a:avLst/>
          </a:prstGeom>
          <a:noFill/>
        </p:spPr>
        <p:txBody>
          <a:bodyPr wrap="none" rtlCol="0">
            <a:spAutoFit/>
          </a:bodyPr>
          <a:lstStyle/>
          <a:p>
            <a:r>
              <a:rPr lang="en-US">
                <a:latin typeface="Gill Sans" panose="020B0502020104020203" pitchFamily="34" charset="-79"/>
                <a:cs typeface="Gill Sans" panose="020B0502020104020203" pitchFamily="34" charset="-79"/>
              </a:rPr>
              <a:t>Recruitment &amp; Retention Committee</a:t>
            </a:r>
          </a:p>
        </p:txBody>
      </p:sp>
      <p:sp>
        <p:nvSpPr>
          <p:cNvPr id="16" name="TextBox 15">
            <a:extLst>
              <a:ext uri="{FF2B5EF4-FFF2-40B4-BE49-F238E27FC236}">
                <a16:creationId xmlns:a16="http://schemas.microsoft.com/office/drawing/2014/main" id="{CB14E2EF-E214-8527-6A4D-8CA20A70BD8C}"/>
              </a:ext>
            </a:extLst>
          </p:cNvPr>
          <p:cNvSpPr txBox="1"/>
          <p:nvPr/>
        </p:nvSpPr>
        <p:spPr>
          <a:xfrm>
            <a:off x="1918614" y="3846900"/>
            <a:ext cx="2157963" cy="646331"/>
          </a:xfrm>
          <a:prstGeom prst="rect">
            <a:avLst/>
          </a:prstGeom>
          <a:noFill/>
        </p:spPr>
        <p:txBody>
          <a:bodyPr wrap="none" rtlCol="0">
            <a:spAutoFit/>
          </a:bodyPr>
          <a:lstStyle/>
          <a:p>
            <a:pPr algn="ctr"/>
            <a:r>
              <a:rPr lang="en-US">
                <a:latin typeface="Gill Sans" panose="020B0502020104020203" pitchFamily="34" charset="-79"/>
                <a:cs typeface="Gill Sans" panose="020B0502020104020203" pitchFamily="34" charset="-79"/>
              </a:rPr>
              <a:t>Central Pharmacy at</a:t>
            </a:r>
          </a:p>
          <a:p>
            <a:pPr algn="ctr"/>
            <a:r>
              <a:rPr lang="en-US">
                <a:latin typeface="Gill Sans" panose="020B0502020104020203" pitchFamily="34" charset="-79"/>
                <a:cs typeface="Gill Sans" panose="020B0502020104020203" pitchFamily="34" charset="-79"/>
              </a:rPr>
              <a:t>VA - Albuquerque</a:t>
            </a:r>
          </a:p>
        </p:txBody>
      </p:sp>
      <p:sp>
        <p:nvSpPr>
          <p:cNvPr id="17" name="TextBox 16">
            <a:extLst>
              <a:ext uri="{FF2B5EF4-FFF2-40B4-BE49-F238E27FC236}">
                <a16:creationId xmlns:a16="http://schemas.microsoft.com/office/drawing/2014/main" id="{57C7117B-E89A-8C1B-C697-C127012F3BDE}"/>
              </a:ext>
            </a:extLst>
          </p:cNvPr>
          <p:cNvSpPr txBox="1"/>
          <p:nvPr/>
        </p:nvSpPr>
        <p:spPr>
          <a:xfrm>
            <a:off x="9589032" y="3871208"/>
            <a:ext cx="772969" cy="369332"/>
          </a:xfrm>
          <a:prstGeom prst="rect">
            <a:avLst/>
          </a:prstGeom>
          <a:noFill/>
        </p:spPr>
        <p:txBody>
          <a:bodyPr wrap="none" rtlCol="0">
            <a:spAutoFit/>
          </a:bodyPr>
          <a:lstStyle/>
          <a:p>
            <a:r>
              <a:rPr lang="en-US">
                <a:latin typeface="Gill Sans" panose="020B0502020104020203" pitchFamily="34" charset="-79"/>
                <a:cs typeface="Gill Sans" panose="020B0502020104020203" pitchFamily="34" charset="-79"/>
              </a:rPr>
              <a:t>DSMB</a:t>
            </a:r>
          </a:p>
        </p:txBody>
      </p:sp>
      <p:sp>
        <p:nvSpPr>
          <p:cNvPr id="18" name="TextBox 17">
            <a:extLst>
              <a:ext uri="{FF2B5EF4-FFF2-40B4-BE49-F238E27FC236}">
                <a16:creationId xmlns:a16="http://schemas.microsoft.com/office/drawing/2014/main" id="{674E0BD5-DBCE-483D-07D4-0AF1A903D94C}"/>
              </a:ext>
            </a:extLst>
          </p:cNvPr>
          <p:cNvSpPr txBox="1"/>
          <p:nvPr/>
        </p:nvSpPr>
        <p:spPr>
          <a:xfrm>
            <a:off x="6509511" y="5142620"/>
            <a:ext cx="3079521" cy="369332"/>
          </a:xfrm>
          <a:prstGeom prst="rect">
            <a:avLst/>
          </a:prstGeom>
          <a:noFill/>
        </p:spPr>
        <p:txBody>
          <a:bodyPr wrap="square" rtlCol="0">
            <a:spAutoFit/>
          </a:bodyPr>
          <a:lstStyle/>
          <a:p>
            <a:r>
              <a:rPr lang="en-US">
                <a:latin typeface="Gill Sans" panose="020B0502020104020203" pitchFamily="34" charset="-79"/>
                <a:cs typeface="Gill Sans" panose="020B0502020104020203" pitchFamily="34" charset="-79"/>
              </a:rPr>
              <a:t>Event Adjudication Committee</a:t>
            </a:r>
          </a:p>
        </p:txBody>
      </p:sp>
      <p:sp>
        <p:nvSpPr>
          <p:cNvPr id="19" name="TextBox 18">
            <a:extLst>
              <a:ext uri="{FF2B5EF4-FFF2-40B4-BE49-F238E27FC236}">
                <a16:creationId xmlns:a16="http://schemas.microsoft.com/office/drawing/2014/main" id="{E83F4801-F0BA-0542-A315-6CCD6627903E}"/>
              </a:ext>
            </a:extLst>
          </p:cNvPr>
          <p:cNvSpPr txBox="1"/>
          <p:nvPr/>
        </p:nvSpPr>
        <p:spPr>
          <a:xfrm>
            <a:off x="11109832" y="3979601"/>
            <a:ext cx="649537" cy="369332"/>
          </a:xfrm>
          <a:prstGeom prst="rect">
            <a:avLst/>
          </a:prstGeom>
          <a:noFill/>
        </p:spPr>
        <p:txBody>
          <a:bodyPr wrap="none" rtlCol="0">
            <a:spAutoFit/>
          </a:bodyPr>
          <a:lstStyle/>
          <a:p>
            <a:r>
              <a:rPr lang="en-US">
                <a:latin typeface="Gill Sans" panose="020B0502020104020203" pitchFamily="34" charset="-79"/>
                <a:cs typeface="Gill Sans" panose="020B0502020104020203" pitchFamily="34" charset="-79"/>
              </a:rPr>
              <a:t>MSM</a:t>
            </a:r>
          </a:p>
        </p:txBody>
      </p:sp>
    </p:spTree>
    <p:extLst>
      <p:ext uri="{BB962C8B-B14F-4D97-AF65-F5344CB8AC3E}">
        <p14:creationId xmlns:p14="http://schemas.microsoft.com/office/powerpoint/2010/main" val="229593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kewood Teachers Have 67 Questions For Lakewood Officials Determined to  Reopen Schools Full-Time In-Person - NJ Education Report">
            <a:extLst>
              <a:ext uri="{FF2B5EF4-FFF2-40B4-BE49-F238E27FC236}">
                <a16:creationId xmlns:a16="http://schemas.microsoft.com/office/drawing/2014/main" id="{64379119-1C04-B442-BFA5-E58BF7C65A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423"/>
          <a:stretch>
            <a:fillRect/>
          </a:stretch>
        </p:blipFill>
        <p:spPr bwMode="auto">
          <a:xfrm>
            <a:off x="838200" y="484505"/>
            <a:ext cx="10515600" cy="4351338"/>
          </a:xfrm>
          <a:prstGeom prst="rect">
            <a:avLst/>
          </a:prstGeom>
          <a:solidFill>
            <a:srgbClr val="FFFFFF"/>
          </a:solidFill>
        </p:spPr>
      </p:pic>
      <p:sp>
        <p:nvSpPr>
          <p:cNvPr id="2" name="TextBox 1">
            <a:extLst>
              <a:ext uri="{FF2B5EF4-FFF2-40B4-BE49-F238E27FC236}">
                <a16:creationId xmlns:a16="http://schemas.microsoft.com/office/drawing/2014/main" id="{5E785E68-B5F5-3917-F933-38DAE7D1F50E}"/>
              </a:ext>
            </a:extLst>
          </p:cNvPr>
          <p:cNvSpPr txBox="1"/>
          <p:nvPr/>
        </p:nvSpPr>
        <p:spPr>
          <a:xfrm>
            <a:off x="3230880" y="5010912"/>
            <a:ext cx="5485669" cy="1754326"/>
          </a:xfrm>
          <a:prstGeom prst="rect">
            <a:avLst/>
          </a:prstGeom>
          <a:noFill/>
        </p:spPr>
        <p:txBody>
          <a:bodyPr wrap="none" lIns="91440" tIns="45720" rIns="91440" bIns="45720" rtlCol="0" anchor="t">
            <a:spAutoFit/>
          </a:bodyPr>
          <a:lstStyle/>
          <a:p>
            <a:r>
              <a:rPr lang="en-US">
                <a:latin typeface="Gill Sans MT"/>
              </a:rPr>
              <a:t>Maarten Lansberg		</a:t>
            </a:r>
            <a:r>
              <a:rPr lang="en-US" err="1">
                <a:latin typeface="Gill Sans MT"/>
              </a:rPr>
              <a:t>lansberg@stanford.edu</a:t>
            </a:r>
            <a:endParaRPr lang="en-US">
              <a:latin typeface="Gill Sans MT"/>
            </a:endParaRPr>
          </a:p>
          <a:p>
            <a:r>
              <a:rPr lang="en-US">
                <a:latin typeface="Gill Sans MT" panose="020B0502020104020203" pitchFamily="34" charset="77"/>
              </a:rPr>
              <a:t>Kevin Sheth		</a:t>
            </a:r>
            <a:r>
              <a:rPr lang="en-US" err="1">
                <a:latin typeface="Gill Sans MT" panose="020B0502020104020203" pitchFamily="34" charset="77"/>
              </a:rPr>
              <a:t>kevin.sheth@yale.edu</a:t>
            </a:r>
            <a:endParaRPr lang="en-US">
              <a:latin typeface="Gill Sans MT" panose="020B0502020104020203" pitchFamily="34" charset="77"/>
            </a:endParaRPr>
          </a:p>
          <a:p>
            <a:r>
              <a:rPr lang="en-US">
                <a:latin typeface="Gill Sans MT"/>
              </a:rPr>
              <a:t>Adam de </a:t>
            </a:r>
            <a:r>
              <a:rPr lang="en-US" err="1">
                <a:latin typeface="Gill Sans MT"/>
              </a:rPr>
              <a:t>Havenon</a:t>
            </a:r>
            <a:r>
              <a:rPr lang="en-US">
                <a:latin typeface="Gill Sans MT"/>
              </a:rPr>
              <a:t>		</a:t>
            </a:r>
            <a:r>
              <a:rPr lang="en-US" err="1">
                <a:latin typeface="Gill Sans MT"/>
              </a:rPr>
              <a:t>adam.dehavenon@yale.edu</a:t>
            </a:r>
            <a:endParaRPr lang="en-US">
              <a:latin typeface="Gill Sans MT"/>
            </a:endParaRPr>
          </a:p>
          <a:p>
            <a:r>
              <a:rPr lang="en-US">
                <a:latin typeface="Gill Sans MT"/>
              </a:rPr>
              <a:t>Stephanie Kemp		skemp@stanford.edu</a:t>
            </a:r>
            <a:endParaRPr lang="en-US">
              <a:latin typeface="Gill Sans MT" panose="020B0502020104020203" pitchFamily="34" charset="77"/>
            </a:endParaRPr>
          </a:p>
          <a:p>
            <a:r>
              <a:rPr lang="en-US">
                <a:latin typeface="Gill Sans MT"/>
              </a:rPr>
              <a:t>Nora Hibbard		hibbarna@ucmail.edu</a:t>
            </a:r>
          </a:p>
          <a:p>
            <a:r>
              <a:rPr lang="en-US">
                <a:latin typeface="Gill Sans MT"/>
              </a:rPr>
              <a:t>Catherine </a:t>
            </a:r>
            <a:r>
              <a:rPr lang="en-US" err="1">
                <a:latin typeface="Gill Sans MT"/>
              </a:rPr>
              <a:t>Viscoli</a:t>
            </a:r>
            <a:r>
              <a:rPr lang="en-US">
                <a:latin typeface="Gill Sans MT"/>
              </a:rPr>
              <a:t>		</a:t>
            </a:r>
            <a:r>
              <a:rPr lang="en-US" err="1">
                <a:latin typeface="Gill Sans MT"/>
              </a:rPr>
              <a:t>catherine.viscoli@yale.edu</a:t>
            </a:r>
            <a:endParaRPr lang="en-US">
              <a:latin typeface="Gill Sans MT" panose="020B0502020104020203" pitchFamily="34" charset="77"/>
            </a:endParaRPr>
          </a:p>
        </p:txBody>
      </p:sp>
      <p:sp>
        <p:nvSpPr>
          <p:cNvPr id="4" name="TextBox 3">
            <a:extLst>
              <a:ext uri="{FF2B5EF4-FFF2-40B4-BE49-F238E27FC236}">
                <a16:creationId xmlns:a16="http://schemas.microsoft.com/office/drawing/2014/main" id="{ACC09691-1343-68EE-80CC-0DBCF152F27E}"/>
              </a:ext>
            </a:extLst>
          </p:cNvPr>
          <p:cNvSpPr txBox="1"/>
          <p:nvPr/>
        </p:nvSpPr>
        <p:spPr>
          <a:xfrm>
            <a:off x="3895940" y="3114459"/>
            <a:ext cx="4400120" cy="830997"/>
          </a:xfrm>
          <a:prstGeom prst="rect">
            <a:avLst/>
          </a:prstGeom>
          <a:solidFill>
            <a:schemeClr val="bg2">
              <a:alpha val="67251"/>
            </a:schemeClr>
          </a:solidFill>
        </p:spPr>
        <p:txBody>
          <a:bodyPr wrap="square">
            <a:spAutoFit/>
          </a:bodyPr>
          <a:lstStyle/>
          <a:p>
            <a:r>
              <a:rPr lang="en-US" sz="4800" u="sng">
                <a:latin typeface="Gill Sans MT"/>
                <a:hlinkClick r:id="rId4">
                  <a:extLst>
                    <a:ext uri="{A12FA001-AC4F-418D-AE19-62706E023703}">
                      <ahyp:hlinkClr xmlns:ahyp="http://schemas.microsoft.com/office/drawing/2018/hyperlinkcolor" val="tx"/>
                    </a:ext>
                  </a:extLst>
                </a:hlinkClick>
              </a:rPr>
              <a:t>c</a:t>
            </a:r>
            <a:r>
              <a:rPr lang="en-US" sz="4800">
                <a:latin typeface="Gill Sans MT"/>
                <a:hlinkClick r:id="rId4">
                  <a:extLst>
                    <a:ext uri="{A12FA001-AC4F-418D-AE19-62706E023703}">
                      <ahyp:hlinkClr xmlns:ahyp="http://schemas.microsoft.com/office/drawing/2018/hyperlinkcolor" val="tx"/>
                    </a:ext>
                  </a:extLst>
                </a:hlinkClick>
              </a:rPr>
              <a:t>larity@yale.edu</a:t>
            </a:r>
            <a:endParaRPr lang="en-US" sz="4800"/>
          </a:p>
        </p:txBody>
      </p:sp>
    </p:spTree>
    <p:extLst>
      <p:ext uri="{BB962C8B-B14F-4D97-AF65-F5344CB8AC3E}">
        <p14:creationId xmlns:p14="http://schemas.microsoft.com/office/powerpoint/2010/main" val="1421744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4AD61-B413-687C-F502-71FBE352A08D}"/>
              </a:ext>
            </a:extLst>
          </p:cNvPr>
          <p:cNvSpPr>
            <a:spLocks noGrp="1"/>
          </p:cNvSpPr>
          <p:nvPr>
            <p:ph type="title"/>
          </p:nvPr>
        </p:nvSpPr>
        <p:spPr/>
        <p:txBody>
          <a:bodyPr/>
          <a:lstStyle/>
          <a:p>
            <a:r>
              <a:rPr lang="en-US" sz="4400"/>
              <a:t>Why Clarity?</a:t>
            </a:r>
          </a:p>
        </p:txBody>
      </p:sp>
      <p:sp>
        <p:nvSpPr>
          <p:cNvPr id="3" name="Content Placeholder 2"/>
          <p:cNvSpPr>
            <a:spLocks noGrp="1"/>
          </p:cNvSpPr>
          <p:nvPr>
            <p:ph idx="4294967295"/>
          </p:nvPr>
        </p:nvSpPr>
        <p:spPr>
          <a:xfrm>
            <a:off x="839788" y="1638300"/>
            <a:ext cx="10804525" cy="3592513"/>
          </a:xfrm>
        </p:spPr>
        <p:txBody>
          <a:bodyPr>
            <a:normAutofit/>
          </a:bodyPr>
          <a:lstStyle/>
          <a:p>
            <a:pPr>
              <a:spcAft>
                <a:spcPts val="600"/>
              </a:spcAft>
            </a:pPr>
            <a:r>
              <a:rPr lang="en-US" sz="2800">
                <a:solidFill>
                  <a:schemeClr val="tx1"/>
                </a:solidFill>
                <a:latin typeface="Gill Sans MT" panose="020B0502020104020203" pitchFamily="34" charset="77"/>
              </a:rPr>
              <a:t>There are </a:t>
            </a:r>
            <a:r>
              <a:rPr lang="en-US" sz="2800" b="1">
                <a:solidFill>
                  <a:schemeClr val="tx1"/>
                </a:solidFill>
                <a:latin typeface="Gill Sans MT" panose="020B0502020104020203" pitchFamily="34" charset="77"/>
              </a:rPr>
              <a:t>175,000</a:t>
            </a:r>
            <a:r>
              <a:rPr lang="en-US" sz="2800">
                <a:solidFill>
                  <a:schemeClr val="tx1"/>
                </a:solidFill>
                <a:latin typeface="Gill Sans MT" panose="020B0502020104020203" pitchFamily="34" charset="77"/>
              </a:rPr>
              <a:t> recurrent ischemic strokes every year in the US</a:t>
            </a:r>
            <a:endParaRPr lang="en-US" sz="2800" u="sng">
              <a:solidFill>
                <a:schemeClr val="tx1"/>
              </a:solidFill>
              <a:latin typeface="Gill Sans MT" panose="020B0502020104020203" pitchFamily="34" charset="77"/>
            </a:endParaRPr>
          </a:p>
          <a:p>
            <a:r>
              <a:rPr lang="en-US" sz="2800">
                <a:solidFill>
                  <a:schemeClr val="tx1"/>
                </a:solidFill>
                <a:latin typeface="Gill Sans MT" panose="020B0502020104020203" pitchFamily="34" charset="77"/>
              </a:rPr>
              <a:t>The impact of recurrent stroke is devastating!</a:t>
            </a:r>
          </a:p>
          <a:p>
            <a:r>
              <a:rPr lang="en-US" sz="2800">
                <a:solidFill>
                  <a:schemeClr val="tx1"/>
                </a:solidFill>
                <a:latin typeface="Gill Sans MT" panose="020B0502020104020203" pitchFamily="34" charset="77"/>
              </a:rPr>
              <a:t>Compared to first-time stroke:</a:t>
            </a:r>
          </a:p>
          <a:p>
            <a:pPr lvl="1"/>
            <a:r>
              <a:rPr lang="en-US" sz="2400">
                <a:solidFill>
                  <a:schemeClr val="tx1"/>
                </a:solidFill>
                <a:latin typeface="Gill Sans MT" panose="020B0502020104020203" pitchFamily="34" charset="77"/>
              </a:rPr>
              <a:t>Double the mortality</a:t>
            </a:r>
            <a:r>
              <a:rPr lang="en-US" sz="2400" baseline="30000">
                <a:solidFill>
                  <a:schemeClr val="tx1"/>
                </a:solidFill>
                <a:latin typeface="Gill Sans MT" panose="020B0502020104020203" pitchFamily="34" charset="77"/>
              </a:rPr>
              <a:t>1,2</a:t>
            </a:r>
          </a:p>
          <a:p>
            <a:pPr lvl="1">
              <a:spcAft>
                <a:spcPts val="1200"/>
              </a:spcAft>
            </a:pPr>
            <a:r>
              <a:rPr lang="en-US" sz="2400">
                <a:solidFill>
                  <a:schemeClr val="tx1"/>
                </a:solidFill>
                <a:latin typeface="Gill Sans MT" panose="020B0502020104020203" pitchFamily="34" charset="77"/>
              </a:rPr>
              <a:t>Triple the rate of disability</a:t>
            </a:r>
            <a:r>
              <a:rPr lang="en-US" sz="2400" baseline="30000">
                <a:solidFill>
                  <a:schemeClr val="tx1"/>
                </a:solidFill>
                <a:latin typeface="Gill Sans MT" panose="020B0502020104020203" pitchFamily="34" charset="77"/>
              </a:rPr>
              <a:t>3</a:t>
            </a:r>
            <a:endParaRPr lang="en-US" sz="2400">
              <a:solidFill>
                <a:schemeClr val="tx1"/>
              </a:solidFill>
              <a:latin typeface="Gill Sans MT" panose="020B0502020104020203" pitchFamily="34" charset="77"/>
            </a:endParaRPr>
          </a:p>
          <a:p>
            <a:pPr algn="ctr">
              <a:spcAft>
                <a:spcPts val="1200"/>
              </a:spcAft>
            </a:pPr>
            <a:r>
              <a:rPr lang="en-US" sz="2800" b="1">
                <a:solidFill>
                  <a:schemeClr val="tx1"/>
                </a:solidFill>
                <a:latin typeface="Gill Sans MT" panose="020B0502020104020203" pitchFamily="34" charset="77"/>
              </a:rPr>
              <a:t>There is a need for better secondary stroke prevention that is effective, safe and affordable for the majority of stroke survivors</a:t>
            </a:r>
          </a:p>
        </p:txBody>
      </p:sp>
      <p:sp>
        <p:nvSpPr>
          <p:cNvPr id="6" name="Rectangle 5">
            <a:extLst>
              <a:ext uri="{FF2B5EF4-FFF2-40B4-BE49-F238E27FC236}">
                <a16:creationId xmlns:a16="http://schemas.microsoft.com/office/drawing/2014/main" id="{64E664BD-8CF6-9544-A01A-E832669CD46A}"/>
              </a:ext>
            </a:extLst>
          </p:cNvPr>
          <p:cNvSpPr/>
          <p:nvPr/>
        </p:nvSpPr>
        <p:spPr>
          <a:xfrm>
            <a:off x="3292966" y="5501108"/>
            <a:ext cx="5924562" cy="738664"/>
          </a:xfrm>
          <a:prstGeom prst="rect">
            <a:avLst/>
          </a:prstGeom>
        </p:spPr>
        <p:txBody>
          <a:bodyPr wrap="square" lIns="91440" tIns="45720" rIns="91440" bIns="45720" anchor="t">
            <a:spAutoFit/>
          </a:bodyPr>
          <a:lstStyle/>
          <a:p>
            <a:r>
              <a:rPr lang="en-US" sz="1400" i="1" baseline="30000">
                <a:latin typeface="Gill Sans MT"/>
              </a:rPr>
              <a:t>1</a:t>
            </a:r>
            <a:r>
              <a:rPr lang="en-US" sz="1400" i="1">
                <a:latin typeface="Gill Sans MT"/>
              </a:rPr>
              <a:t>Aarnio K et al. Stroke. 2014;45:2670–2676.</a:t>
            </a:r>
          </a:p>
          <a:p>
            <a:r>
              <a:rPr lang="en-US" sz="1400" i="1" baseline="30000">
                <a:latin typeface="Gill Sans MT"/>
              </a:rPr>
              <a:t>2</a:t>
            </a:r>
            <a:r>
              <a:rPr lang="en-US" sz="1400">
                <a:latin typeface="Gill Sans MT"/>
              </a:rPr>
              <a:t>Khanevski A et al. </a:t>
            </a:r>
            <a:r>
              <a:rPr lang="en-US" sz="1400" i="1">
                <a:latin typeface="Gill Sans MT"/>
              </a:rPr>
              <a:t>Acta </a:t>
            </a:r>
            <a:r>
              <a:rPr lang="en-US" sz="1400" i="1" err="1">
                <a:latin typeface="Gill Sans MT"/>
              </a:rPr>
              <a:t>Neurologica</a:t>
            </a:r>
            <a:r>
              <a:rPr lang="en-US" sz="1400" i="1">
                <a:latin typeface="Gill Sans MT"/>
              </a:rPr>
              <a:t> Scandinavica</a:t>
            </a:r>
            <a:r>
              <a:rPr lang="en-US" sz="1400">
                <a:latin typeface="Gill Sans MT"/>
              </a:rPr>
              <a:t>. 2019;140:3–8.</a:t>
            </a:r>
            <a:endParaRPr lang="en-US" sz="1400" i="1">
              <a:latin typeface="Gill Sans MT"/>
            </a:endParaRPr>
          </a:p>
          <a:p>
            <a:r>
              <a:rPr lang="en-US" sz="1400" i="1" baseline="30000">
                <a:latin typeface="Gill Sans MT"/>
              </a:rPr>
              <a:t>3</a:t>
            </a:r>
            <a:r>
              <a:rPr lang="en-US" sz="1400" i="1">
                <a:effectLst/>
                <a:latin typeface="Gill Sans MT"/>
              </a:rPr>
              <a:t>Dhamoon</a:t>
            </a:r>
            <a:r>
              <a:rPr lang="en-US" sz="1400" i="1">
                <a:latin typeface="Gill Sans MT"/>
              </a:rPr>
              <a:t> M et al. J Stroke </a:t>
            </a:r>
            <a:r>
              <a:rPr lang="en-US" sz="1400" i="1" err="1">
                <a:latin typeface="Gill Sans MT"/>
              </a:rPr>
              <a:t>Cerebrovasc</a:t>
            </a:r>
            <a:r>
              <a:rPr lang="en-US" sz="1400" i="1">
                <a:latin typeface="Gill Sans MT"/>
              </a:rPr>
              <a:t> Dis. 2014; 23(5): 1131–1137.</a:t>
            </a:r>
            <a:endParaRPr lang="en-US" sz="1400" i="1" baseline="30000">
              <a:effectLst/>
              <a:latin typeface="Gill Sans MT"/>
            </a:endParaRPr>
          </a:p>
        </p:txBody>
      </p:sp>
    </p:spTree>
    <p:extLst>
      <p:ext uri="{BB962C8B-B14F-4D97-AF65-F5344CB8AC3E}">
        <p14:creationId xmlns:p14="http://schemas.microsoft.com/office/powerpoint/2010/main" val="413718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alpha val="70000"/>
          </a:schemeClr>
        </a:solidFill>
        <a:effectLst/>
      </p:bgPr>
    </p:bg>
    <p:spTree>
      <p:nvGrpSpPr>
        <p:cNvPr id="1" name="">
          <a:extLst>
            <a:ext uri="{FF2B5EF4-FFF2-40B4-BE49-F238E27FC236}">
              <a16:creationId xmlns:a16="http://schemas.microsoft.com/office/drawing/2014/main" id="{B98B87A8-DFF8-3CA1-6046-9235524D191F}"/>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763F9EC6-623C-84FD-BE95-31251CBBFEBA}"/>
              </a:ext>
            </a:extLst>
          </p:cNvPr>
          <p:cNvSpPr>
            <a:spLocks noGrp="1"/>
          </p:cNvSpPr>
          <p:nvPr>
            <p:ph type="ctrTitle"/>
          </p:nvPr>
        </p:nvSpPr>
        <p:spPr>
          <a:xfrm>
            <a:off x="914400" y="1371601"/>
            <a:ext cx="10464800" cy="1927225"/>
          </a:xfrm>
        </p:spPr>
        <p:txBody>
          <a:bodyPr/>
          <a:lstStyle/>
          <a:p>
            <a:r>
              <a:rPr lang="en-US">
                <a:solidFill>
                  <a:srgbClr val="5FFFFB"/>
                </a:solidFill>
                <a:latin typeface="Gill Sans MT" panose="020B0502020104020203" pitchFamily="34" charset="77"/>
              </a:rPr>
              <a:t>Vision</a:t>
            </a:r>
          </a:p>
        </p:txBody>
      </p:sp>
      <p:sp>
        <p:nvSpPr>
          <p:cNvPr id="12" name="Content Placeholder 2">
            <a:extLst>
              <a:ext uri="{FF2B5EF4-FFF2-40B4-BE49-F238E27FC236}">
                <a16:creationId xmlns:a16="http://schemas.microsoft.com/office/drawing/2014/main" id="{E26E4EB7-9E62-2681-DD70-6B226E794EF6}"/>
              </a:ext>
            </a:extLst>
          </p:cNvPr>
          <p:cNvSpPr>
            <a:spLocks noGrp="1"/>
          </p:cNvSpPr>
          <p:nvPr>
            <p:ph type="subTitle" idx="1"/>
          </p:nvPr>
        </p:nvSpPr>
        <p:spPr>
          <a:xfrm>
            <a:off x="914400" y="3505200"/>
            <a:ext cx="10464800" cy="1752600"/>
          </a:xfrm>
        </p:spPr>
        <p:txBody>
          <a:bodyPr vert="horz" lIns="91440" tIns="45720" rIns="91440" bIns="45720" rtlCol="0" anchor="t">
            <a:normAutofit/>
          </a:bodyPr>
          <a:lstStyle/>
          <a:p>
            <a:r>
              <a:rPr lang="en-US" sz="2800">
                <a:solidFill>
                  <a:schemeClr val="bg1"/>
                </a:solidFill>
                <a:latin typeface="Gill Sans MT"/>
                <a:cs typeface="Gill Sans Light"/>
              </a:rPr>
              <a:t>To establish effective, safe, and affordable secondary stroke prevention</a:t>
            </a:r>
          </a:p>
        </p:txBody>
      </p:sp>
    </p:spTree>
    <p:extLst>
      <p:ext uri="{BB962C8B-B14F-4D97-AF65-F5344CB8AC3E}">
        <p14:creationId xmlns:p14="http://schemas.microsoft.com/office/powerpoint/2010/main" val="2483902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8025D7-D333-FF41-9F9A-AA574E20DF5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788"/>
          <a:stretch>
            <a:fillRect/>
          </a:stretch>
        </p:blipFill>
        <p:spPr>
          <a:xfrm>
            <a:off x="2007401" y="1838683"/>
            <a:ext cx="7911396" cy="4140407"/>
          </a:xfrm>
          <a:prstGeom prst="rect">
            <a:avLst/>
          </a:prstGeom>
          <a:noFill/>
        </p:spPr>
      </p:pic>
      <p:sp>
        <p:nvSpPr>
          <p:cNvPr id="7" name="Title 1">
            <a:extLst>
              <a:ext uri="{FF2B5EF4-FFF2-40B4-BE49-F238E27FC236}">
                <a16:creationId xmlns:a16="http://schemas.microsoft.com/office/drawing/2014/main" id="{02BF1FCE-7466-8853-0932-3162D7197BCA}"/>
              </a:ext>
            </a:extLst>
          </p:cNvPr>
          <p:cNvSpPr>
            <a:spLocks noGrp="1"/>
          </p:cNvSpPr>
          <p:nvPr>
            <p:ph type="title"/>
          </p:nvPr>
        </p:nvSpPr>
        <p:spPr>
          <a:xfrm>
            <a:off x="760220" y="355730"/>
            <a:ext cx="10515600" cy="1325563"/>
          </a:xfrm>
        </p:spPr>
        <p:txBody>
          <a:bodyPr>
            <a:normAutofit/>
          </a:bodyPr>
          <a:lstStyle/>
          <a:p>
            <a:r>
              <a:rPr lang="en-US" sz="4400"/>
              <a:t>Cilostazol</a:t>
            </a:r>
            <a:br>
              <a:rPr lang="en-US"/>
            </a:br>
            <a:r>
              <a:rPr lang="en-US" sz="4000" b="0"/>
              <a:t>Optimal Candidate Drug to Realize Vision</a:t>
            </a:r>
            <a:endParaRPr lang="en-US" b="0"/>
          </a:p>
        </p:txBody>
      </p:sp>
    </p:spTree>
    <p:extLst>
      <p:ext uri="{BB962C8B-B14F-4D97-AF65-F5344CB8AC3E}">
        <p14:creationId xmlns:p14="http://schemas.microsoft.com/office/powerpoint/2010/main" val="2660483557"/>
      </p:ext>
    </p:extLst>
  </p:cSld>
  <p:clrMapOvr>
    <a:masterClrMapping/>
  </p:clrMapOvr>
</p:sld>
</file>

<file path=ppt/theme/theme1.xml><?xml version="1.0" encoding="utf-8"?>
<a:theme xmlns:a="http://schemas.openxmlformats.org/drawingml/2006/main" name="Tema de Office">
  <a:themeElements>
    <a:clrScheme name="Clarity_Color palette">
      <a:dk1>
        <a:srgbClr val="153792"/>
      </a:dk1>
      <a:lt1>
        <a:srgbClr val="FFFFFF"/>
      </a:lt1>
      <a:dk2>
        <a:srgbClr val="000026"/>
      </a:dk2>
      <a:lt2>
        <a:srgbClr val="FFFFFF"/>
      </a:lt2>
      <a:accent1>
        <a:srgbClr val="156082"/>
      </a:accent1>
      <a:accent2>
        <a:srgbClr val="E97132"/>
      </a:accent2>
      <a:accent3>
        <a:srgbClr val="196B24"/>
      </a:accent3>
      <a:accent4>
        <a:srgbClr val="0F9ED5"/>
      </a:accent4>
      <a:accent5>
        <a:srgbClr val="A02B93"/>
      </a:accent5>
      <a:accent6>
        <a:srgbClr val="4EA72E"/>
      </a:accent6>
      <a:hlink>
        <a:srgbClr val="0074FF"/>
      </a:hlink>
      <a:folHlink>
        <a:srgbClr val="17E5B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_dark background" id="{F88727CB-B3BD-804C-9507-9A01567B21B7}" vid="{84102310-BE2F-FC40-A7C2-E11484AB8232}"/>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Celestial</Template>
  <TotalTime>0</TotalTime>
  <Words>2598</Words>
  <Application>Microsoft Macintosh PowerPoint</Application>
  <PresentationFormat>Widescreen</PresentationFormat>
  <Paragraphs>471</Paragraphs>
  <Slides>49</Slides>
  <Notes>49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Aptos</vt:lpstr>
      <vt:lpstr>Arial</vt:lpstr>
      <vt:lpstr>Calibri</vt:lpstr>
      <vt:lpstr>Courier New</vt:lpstr>
      <vt:lpstr>Gill Sans</vt:lpstr>
      <vt:lpstr>Gill Sans Light</vt:lpstr>
      <vt:lpstr>Gill Sans MT</vt:lpstr>
      <vt:lpstr>Trebuchet MS</vt:lpstr>
      <vt:lpstr>Tema de Office</vt:lpstr>
      <vt:lpstr>Protocol Training Will Start Soon</vt:lpstr>
      <vt:lpstr>Protocol Training</vt:lpstr>
      <vt:lpstr>It takes a village – 113 sites</vt:lpstr>
      <vt:lpstr>Shout outs!</vt:lpstr>
      <vt:lpstr>PowerPoint Presentation</vt:lpstr>
      <vt:lpstr>PowerPoint Presentation</vt:lpstr>
      <vt:lpstr>Why Clarity?</vt:lpstr>
      <vt:lpstr>Vision</vt:lpstr>
      <vt:lpstr>Cilostazol Optimal Candidate Drug to Realize Vision</vt:lpstr>
      <vt:lpstr>Cilostazol: Clinical use and experience</vt:lpstr>
      <vt:lpstr>The CSPS.com trial demonstrates benefit in secondary stroke prevention</vt:lpstr>
      <vt:lpstr>Stroke, MI and Vascular Death (MACE)</vt:lpstr>
      <vt:lpstr>Effectiveness in Perspective</vt:lpstr>
      <vt:lpstr>Effectiveness in Perspective</vt:lpstr>
      <vt:lpstr>Safe: No increase in severe bleeding</vt:lpstr>
      <vt:lpstr>Limitations of CSPS.com</vt:lpstr>
      <vt:lpstr>CSPS.com did not change practice in US Prescription patterns after stroke</vt:lpstr>
      <vt:lpstr>CSPS.com did not change practice in US Prescription patterns after stroke</vt:lpstr>
      <vt:lpstr>Mission</vt:lpstr>
      <vt:lpstr>Strategy</vt:lpstr>
      <vt:lpstr>Rewarding and Enjoyable</vt:lpstr>
      <vt:lpstr>Community</vt:lpstr>
      <vt:lpstr>High Quality</vt:lpstr>
      <vt:lpstr>Study Procedures</vt:lpstr>
      <vt:lpstr>Timeline</vt:lpstr>
      <vt:lpstr>PowerPoint Presentation</vt:lpstr>
      <vt:lpstr>PowerPoint Presentation</vt:lpstr>
      <vt:lpstr>PowerPoint Presentation</vt:lpstr>
      <vt:lpstr>Consent and Randomization Visits</vt:lpstr>
      <vt:lpstr>Randomization and Blinding</vt:lpstr>
      <vt:lpstr>Recruitment Strategy</vt:lpstr>
      <vt:lpstr>Retention Strategy</vt:lpstr>
      <vt:lpstr>Study MEDICATION</vt:lpstr>
      <vt:lpstr>Ordering and Dispensing</vt:lpstr>
      <vt:lpstr>Management and Compliance</vt:lpstr>
      <vt:lpstr>Dosing and Administration</vt:lpstr>
      <vt:lpstr>Dose Reduction or Interruption See MOP for Details</vt:lpstr>
      <vt:lpstr>PowerPoint Presentation</vt:lpstr>
      <vt:lpstr>Endpoints &amp; Safety</vt:lpstr>
      <vt:lpstr>PowerPoint Presentation</vt:lpstr>
      <vt:lpstr>PowerPoint Presentation</vt:lpstr>
      <vt:lpstr>Adjudicated Events</vt:lpstr>
      <vt:lpstr>Safety Monitoring Framework</vt:lpstr>
      <vt:lpstr>Data &amp; Statistics</vt:lpstr>
      <vt:lpstr>Data and Quality Control</vt:lpstr>
      <vt:lpstr>Statistical Analysis Plan</vt:lpstr>
      <vt:lpstr>Interim Analyses and Monitoring</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Maarten G Lansberg</dc:creator>
  <cp:lastModifiedBy>Maarten G Lansberg</cp:lastModifiedBy>
  <cp:revision>1</cp:revision>
  <dcterms:created xsi:type="dcterms:W3CDTF">2026-03-23T19:33:59Z</dcterms:created>
  <dcterms:modified xsi:type="dcterms:W3CDTF">2026-05-21T16:32:48Z</dcterms:modified>
</cp:coreProperties>
</file>