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5143500" type="screen16x9"/>
  <p:notesSz cx="6858000" cy="9144000"/>
  <p:embeddedFontLs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F3E6A-3189-4F6F-858E-4C0D5261DDCD}" v="29" dt="2026-02-20T14:11:06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i, Ally" userId="S::ally.qi@mountsinai.org::47d19c4a-133b-4a86-8c0f-44bc20f34261" providerId="AD" clId="Web-{9FA17049-ABA8-5932-A136-AF82D4F8A064}"/>
    <pc:docChg chg="modSld">
      <pc:chgData name="Qi, Ally" userId="S::ally.qi@mountsinai.org::47d19c4a-133b-4a86-8c0f-44bc20f34261" providerId="AD" clId="Web-{9FA17049-ABA8-5932-A136-AF82D4F8A064}" dt="2026-01-27T20:19:59.066" v="25" actId="20577"/>
      <pc:docMkLst>
        <pc:docMk/>
      </pc:docMkLst>
      <pc:sldChg chg="modSp">
        <pc:chgData name="Qi, Ally" userId="S::ally.qi@mountsinai.org::47d19c4a-133b-4a86-8c0f-44bc20f34261" providerId="AD" clId="Web-{9FA17049-ABA8-5932-A136-AF82D4F8A064}" dt="2026-01-27T20:19:59.066" v="25" actId="20577"/>
        <pc:sldMkLst>
          <pc:docMk/>
          <pc:sldMk cId="0" sldId="260"/>
        </pc:sldMkLst>
        <pc:spChg chg="mod">
          <ac:chgData name="Qi, Ally" userId="S::ally.qi@mountsinai.org::47d19c4a-133b-4a86-8c0f-44bc20f34261" providerId="AD" clId="Web-{9FA17049-ABA8-5932-A136-AF82D4F8A064}" dt="2026-01-27T20:19:59.066" v="25" actId="20577"/>
          <ac:spMkLst>
            <pc:docMk/>
            <pc:sldMk cId="0" sldId="260"/>
            <ac:spMk id="3" creationId="{8B1E31A4-41D3-F894-25ED-FCC42AB1CD59}"/>
          </ac:spMkLst>
        </pc:spChg>
      </pc:sldChg>
    </pc:docChg>
  </pc:docChgLst>
  <pc:docChgLst>
    <pc:chgData name="Qi, Ally" userId="S::ally.qi@mountsinai.org::47d19c4a-133b-4a86-8c0f-44bc20f34261" providerId="AD" clId="Web-{0186624C-0FAC-253E-DB06-4DDB9519223D}"/>
    <pc:docChg chg="modSld">
      <pc:chgData name="Qi, Ally" userId="S::ally.qi@mountsinai.org::47d19c4a-133b-4a86-8c0f-44bc20f34261" providerId="AD" clId="Web-{0186624C-0FAC-253E-DB06-4DDB9519223D}" dt="2026-01-30T21:20:24.736" v="35" actId="20577"/>
      <pc:docMkLst>
        <pc:docMk/>
      </pc:docMkLst>
      <pc:sldChg chg="modSp">
        <pc:chgData name="Qi, Ally" userId="S::ally.qi@mountsinai.org::47d19c4a-133b-4a86-8c0f-44bc20f34261" providerId="AD" clId="Web-{0186624C-0FAC-253E-DB06-4DDB9519223D}" dt="2026-01-30T21:20:24.736" v="35" actId="20577"/>
        <pc:sldMkLst>
          <pc:docMk/>
          <pc:sldMk cId="0" sldId="260"/>
        </pc:sldMkLst>
      </pc:sldChg>
    </pc:docChg>
  </pc:docChgLst>
  <pc:docChgLst>
    <pc:chgData name="Qi, Ally" userId="S::ally.qi@mountsinai.org::47d19c4a-133b-4a86-8c0f-44bc20f34261" providerId="AD" clId="Web-{D0CF3E6A-3189-4F6F-858E-4C0D5261DDCD}"/>
    <pc:docChg chg="addSld delSld modSld">
      <pc:chgData name="Qi, Ally" userId="S::ally.qi@mountsinai.org::47d19c4a-133b-4a86-8c0f-44bc20f34261" providerId="AD" clId="Web-{D0CF3E6A-3189-4F6F-858E-4C0D5261DDCD}" dt="2026-02-20T14:11:06.198" v="20" actId="14100"/>
      <pc:docMkLst>
        <pc:docMk/>
      </pc:docMkLst>
      <pc:sldChg chg="addSp modSp">
        <pc:chgData name="Qi, Ally" userId="S::ally.qi@mountsinai.org::47d19c4a-133b-4a86-8c0f-44bc20f34261" providerId="AD" clId="Web-{D0CF3E6A-3189-4F6F-858E-4C0D5261DDCD}" dt="2026-02-20T14:11:06.198" v="20" actId="14100"/>
        <pc:sldMkLst>
          <pc:docMk/>
          <pc:sldMk cId="0" sldId="258"/>
        </pc:sldMkLst>
        <pc:spChg chg="add mod">
          <ac:chgData name="Qi, Ally" userId="S::ally.qi@mountsinai.org::47d19c4a-133b-4a86-8c0f-44bc20f34261" providerId="AD" clId="Web-{D0CF3E6A-3189-4F6F-858E-4C0D5261DDCD}" dt="2026-02-20T14:11:06.198" v="20" actId="14100"/>
          <ac:spMkLst>
            <pc:docMk/>
            <pc:sldMk cId="0" sldId="258"/>
            <ac:spMk id="2" creationId="{CBB9E713-86F6-D57C-6216-A0E49E0070C0}"/>
          </ac:spMkLst>
        </pc:spChg>
      </pc:sldChg>
      <pc:sldChg chg="modSp">
        <pc:chgData name="Qi, Ally" userId="S::ally.qi@mountsinai.org::47d19c4a-133b-4a86-8c0f-44bc20f34261" providerId="AD" clId="Web-{D0CF3E6A-3189-4F6F-858E-4C0D5261DDCD}" dt="2026-02-20T14:09:29.822" v="5"/>
        <pc:sldMkLst>
          <pc:docMk/>
          <pc:sldMk cId="0" sldId="259"/>
        </pc:sldMkLst>
        <pc:spChg chg="mod">
          <ac:chgData name="Qi, Ally" userId="S::ally.qi@mountsinai.org::47d19c4a-133b-4a86-8c0f-44bc20f34261" providerId="AD" clId="Web-{D0CF3E6A-3189-4F6F-858E-4C0D5261DDCD}" dt="2026-02-20T14:09:29.822" v="5"/>
          <ac:spMkLst>
            <pc:docMk/>
            <pc:sldMk cId="0" sldId="259"/>
            <ac:spMk id="114" creationId="{00000000-0000-0000-0000-000000000000}"/>
          </ac:spMkLst>
        </pc:spChg>
      </pc:sldChg>
      <pc:sldChg chg="delSp modSp del">
        <pc:chgData name="Qi, Ally" userId="S::ally.qi@mountsinai.org::47d19c4a-133b-4a86-8c0f-44bc20f34261" providerId="AD" clId="Web-{D0CF3E6A-3189-4F6F-858E-4C0D5261DDCD}" dt="2026-02-20T14:09:33.947" v="6"/>
        <pc:sldMkLst>
          <pc:docMk/>
          <pc:sldMk cId="0" sldId="260"/>
        </pc:sldMkLst>
        <pc:spChg chg="mod">
          <ac:chgData name="Qi, Ally" userId="S::ally.qi@mountsinai.org::47d19c4a-133b-4a86-8c0f-44bc20f34261" providerId="AD" clId="Web-{D0CF3E6A-3189-4F6F-858E-4C0D5261DDCD}" dt="2026-02-20T13:10:11.159" v="2" actId="20577"/>
          <ac:spMkLst>
            <pc:docMk/>
            <pc:sldMk cId="0" sldId="260"/>
            <ac:spMk id="3" creationId="{8B1E31A4-41D3-F894-25ED-FCC42AB1CD59}"/>
          </ac:spMkLst>
        </pc:spChg>
        <pc:spChg chg="del">
          <ac:chgData name="Qi, Ally" userId="S::ally.qi@mountsinai.org::47d19c4a-133b-4a86-8c0f-44bc20f34261" providerId="AD" clId="Web-{D0CF3E6A-3189-4F6F-858E-4C0D5261DDCD}" dt="2026-02-20T14:08:22.305" v="3"/>
          <ac:spMkLst>
            <pc:docMk/>
            <pc:sldMk cId="0" sldId="260"/>
            <ac:spMk id="5" creationId="{EC30A970-F392-8306-A2CD-6E230E34438F}"/>
          </ac:spMkLst>
        </pc:spChg>
        <pc:picChg chg="del">
          <ac:chgData name="Qi, Ally" userId="S::ally.qi@mountsinai.org::47d19c4a-133b-4a86-8c0f-44bc20f34261" providerId="AD" clId="Web-{D0CF3E6A-3189-4F6F-858E-4C0D5261DDCD}" dt="2026-02-20T14:08:32.009" v="4"/>
          <ac:picMkLst>
            <pc:docMk/>
            <pc:sldMk cId="0" sldId="260"/>
            <ac:picMk id="6" creationId="{DED9C51B-592E-FB08-AC69-3888A3D14F00}"/>
          </ac:picMkLst>
        </pc:picChg>
      </pc:sldChg>
      <pc:sldChg chg="new del">
        <pc:chgData name="Qi, Ally" userId="S::ally.qi@mountsinai.org::47d19c4a-133b-4a86-8c0f-44bc20f34261" providerId="AD" clId="Web-{D0CF3E6A-3189-4F6F-858E-4C0D5261DDCD}" dt="2026-02-20T14:10:12.432" v="8"/>
        <pc:sldMkLst>
          <pc:docMk/>
          <pc:sldMk cId="2472768863" sldId="260"/>
        </pc:sldMkLst>
      </pc:sldChg>
    </pc:docChg>
  </pc:docChgLst>
  <pc:docChgLst>
    <pc:chgData name="Vargas, Kristian" userId="S::kristian.vargas@mountsinai.org::20cdca00-6959-4b3d-b395-d0fa2f8d37c8" providerId="AD" clId="Web-{8960631E-98B6-DEB8-5548-F1FFB21BB951}"/>
    <pc:docChg chg="modSld">
      <pc:chgData name="Vargas, Kristian" userId="S::kristian.vargas@mountsinai.org::20cdca00-6959-4b3d-b395-d0fa2f8d37c8" providerId="AD" clId="Web-{8960631E-98B6-DEB8-5548-F1FFB21BB951}" dt="2026-01-26T14:47:24.785" v="119" actId="20577"/>
      <pc:docMkLst>
        <pc:docMk/>
      </pc:docMkLst>
      <pc:sldChg chg="modSp">
        <pc:chgData name="Vargas, Kristian" userId="S::kristian.vargas@mountsinai.org::20cdca00-6959-4b3d-b395-d0fa2f8d37c8" providerId="AD" clId="Web-{8960631E-98B6-DEB8-5548-F1FFB21BB951}" dt="2026-01-26T14:45:19.381" v="70" actId="1076"/>
        <pc:sldMkLst>
          <pc:docMk/>
          <pc:sldMk cId="0" sldId="258"/>
        </pc:sldMkLst>
        <pc:spChg chg="mod">
          <ac:chgData name="Vargas, Kristian" userId="S::kristian.vargas@mountsinai.org::20cdca00-6959-4b3d-b395-d0fa2f8d37c8" providerId="AD" clId="Web-{8960631E-98B6-DEB8-5548-F1FFB21BB951}" dt="2026-01-26T14:45:19.381" v="70" actId="1076"/>
          <ac:spMkLst>
            <pc:docMk/>
            <pc:sldMk cId="0" sldId="258"/>
            <ac:spMk id="109" creationId="{00000000-0000-0000-0000-000000000000}"/>
          </ac:spMkLst>
        </pc:spChg>
      </pc:sldChg>
      <pc:sldChg chg="modSp">
        <pc:chgData name="Vargas, Kristian" userId="S::kristian.vargas@mountsinai.org::20cdca00-6959-4b3d-b395-d0fa2f8d37c8" providerId="AD" clId="Web-{8960631E-98B6-DEB8-5548-F1FFB21BB951}" dt="2026-01-26T14:47:24.785" v="119" actId="20577"/>
        <pc:sldMkLst>
          <pc:docMk/>
          <pc:sldMk cId="0" sldId="259"/>
        </pc:sldMkLst>
        <pc:spChg chg="mod">
          <ac:chgData name="Vargas, Kristian" userId="S::kristian.vargas@mountsinai.org::20cdca00-6959-4b3d-b395-d0fa2f8d37c8" providerId="AD" clId="Web-{8960631E-98B6-DEB8-5548-F1FFB21BB951}" dt="2026-01-26T14:45:56.646" v="74" actId="20577"/>
          <ac:spMkLst>
            <pc:docMk/>
            <pc:sldMk cId="0" sldId="259"/>
            <ac:spMk id="13" creationId="{30585C2D-CD14-7485-A926-2B98010E84C3}"/>
          </ac:spMkLst>
        </pc:spChg>
        <pc:spChg chg="mod">
          <ac:chgData name="Vargas, Kristian" userId="S::kristian.vargas@mountsinai.org::20cdca00-6959-4b3d-b395-d0fa2f8d37c8" providerId="AD" clId="Web-{8960631E-98B6-DEB8-5548-F1FFB21BB951}" dt="2026-01-26T14:47:24.785" v="119" actId="20577"/>
          <ac:spMkLst>
            <pc:docMk/>
            <pc:sldMk cId="0" sldId="259"/>
            <ac:spMk id="18" creationId="{BC67C64D-B140-0E21-CD5E-9A01B1471C6E}"/>
          </ac:spMkLst>
        </pc:spChg>
        <pc:spChg chg="mod">
          <ac:chgData name="Vargas, Kristian" userId="S::kristian.vargas@mountsinai.org::20cdca00-6959-4b3d-b395-d0fa2f8d37c8" providerId="AD" clId="Web-{8960631E-98B6-DEB8-5548-F1FFB21BB951}" dt="2026-01-26T14:45:53.771" v="73" actId="20577"/>
          <ac:spMkLst>
            <pc:docMk/>
            <pc:sldMk cId="0" sldId="259"/>
            <ac:spMk id="118" creationId="{00000000-0000-0000-0000-000000000000}"/>
          </ac:spMkLst>
        </pc:spChg>
      </pc:sldChg>
    </pc:docChg>
  </pc:docChgLst>
  <pc:docChgLst>
    <pc:chgData name="Qi, Ally" userId="S::ally.qi@mountsinai.org::47d19c4a-133b-4a86-8c0f-44bc20f34261" providerId="AD" clId="Web-{91A2DA07-819E-73EA-A213-CF96504A4A02}"/>
    <pc:docChg chg="modSld">
      <pc:chgData name="Qi, Ally" userId="S::ally.qi@mountsinai.org::47d19c4a-133b-4a86-8c0f-44bc20f34261" providerId="AD" clId="Web-{91A2DA07-819E-73EA-A213-CF96504A4A02}" dt="2026-01-27T20:02:03.758" v="29" actId="1076"/>
      <pc:docMkLst>
        <pc:docMk/>
      </pc:docMkLst>
      <pc:sldChg chg="modSp">
        <pc:chgData name="Qi, Ally" userId="S::ally.qi@mountsinai.org::47d19c4a-133b-4a86-8c0f-44bc20f34261" providerId="AD" clId="Web-{91A2DA07-819E-73EA-A213-CF96504A4A02}" dt="2026-01-27T20:01:31.491" v="26" actId="20577"/>
        <pc:sldMkLst>
          <pc:docMk/>
          <pc:sldMk cId="0" sldId="256"/>
        </pc:sldMkLst>
        <pc:spChg chg="mod">
          <ac:chgData name="Qi, Ally" userId="S::ally.qi@mountsinai.org::47d19c4a-133b-4a86-8c0f-44bc20f34261" providerId="AD" clId="Web-{91A2DA07-819E-73EA-A213-CF96504A4A02}" dt="2026-01-27T20:01:31.491" v="26" actId="20577"/>
          <ac:spMkLst>
            <pc:docMk/>
            <pc:sldMk cId="0" sldId="256"/>
            <ac:spMk id="91" creationId="{00000000-0000-0000-0000-000000000000}"/>
          </ac:spMkLst>
        </pc:spChg>
      </pc:sldChg>
      <pc:sldChg chg="modSp">
        <pc:chgData name="Qi, Ally" userId="S::ally.qi@mountsinai.org::47d19c4a-133b-4a86-8c0f-44bc20f34261" providerId="AD" clId="Web-{91A2DA07-819E-73EA-A213-CF96504A4A02}" dt="2026-01-27T20:01:45.320" v="28" actId="20577"/>
        <pc:sldMkLst>
          <pc:docMk/>
          <pc:sldMk cId="0" sldId="257"/>
        </pc:sldMkLst>
        <pc:spChg chg="mod">
          <ac:chgData name="Qi, Ally" userId="S::ally.qi@mountsinai.org::47d19c4a-133b-4a86-8c0f-44bc20f34261" providerId="AD" clId="Web-{91A2DA07-819E-73EA-A213-CF96504A4A02}" dt="2026-01-27T20:01:45.320" v="28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Qi, Ally" userId="S::ally.qi@mountsinai.org::47d19c4a-133b-4a86-8c0f-44bc20f34261" providerId="AD" clId="Web-{91A2DA07-819E-73EA-A213-CF96504A4A02}" dt="2026-01-27T20:02:03.758" v="29" actId="1076"/>
        <pc:sldMkLst>
          <pc:docMk/>
          <pc:sldMk cId="0" sldId="259"/>
        </pc:sldMkLst>
        <pc:picChg chg="mod">
          <ac:chgData name="Qi, Ally" userId="S::ally.qi@mountsinai.org::47d19c4a-133b-4a86-8c0f-44bc20f34261" providerId="AD" clId="Web-{91A2DA07-819E-73EA-A213-CF96504A4A02}" dt="2026-01-27T20:02:03.758" v="29" actId="1076"/>
          <ac:picMkLst>
            <pc:docMk/>
            <pc:sldMk cId="0" sldId="259"/>
            <ac:picMk id="25" creationId="{E1D16B93-0665-86A2-6370-5B3609045297}"/>
          </ac:picMkLst>
        </pc:picChg>
      </pc:sldChg>
      <pc:sldChg chg="addSp modSp">
        <pc:chgData name="Qi, Ally" userId="S::ally.qi@mountsinai.org::47d19c4a-133b-4a86-8c0f-44bc20f34261" providerId="AD" clId="Web-{91A2DA07-819E-73EA-A213-CF96504A4A02}" dt="2026-01-27T20:01:11.194" v="24" actId="20577"/>
        <pc:sldMkLst>
          <pc:docMk/>
          <pc:sldMk cId="0" sldId="260"/>
        </pc:sldMkLst>
        <pc:spChg chg="add mod">
          <ac:chgData name="Qi, Ally" userId="S::ally.qi@mountsinai.org::47d19c4a-133b-4a86-8c0f-44bc20f34261" providerId="AD" clId="Web-{91A2DA07-819E-73EA-A213-CF96504A4A02}" dt="2026-01-27T20:01:11.194" v="24" actId="20577"/>
          <ac:spMkLst>
            <pc:docMk/>
            <pc:sldMk cId="0" sldId="260"/>
            <ac:spMk id="3" creationId="{8B1E31A4-41D3-F894-25ED-FCC42AB1CD59}"/>
          </ac:spMkLst>
        </pc:spChg>
        <pc:cxnChg chg="mod">
          <ac:chgData name="Qi, Ally" userId="S::ally.qi@mountsinai.org::47d19c4a-133b-4a86-8c0f-44bc20f34261" providerId="AD" clId="Web-{91A2DA07-819E-73EA-A213-CF96504A4A02}" dt="2026-01-27T20:00:32.614" v="0" actId="1076"/>
          <ac:cxnSpMkLst>
            <pc:docMk/>
            <pc:sldMk cId="0" sldId="260"/>
            <ac:cxnSpMk id="124" creationId="{00000000-0000-0000-0000-000000000000}"/>
          </ac:cxnSpMkLst>
        </pc:cxnChg>
      </pc:sldChg>
    </pc:docChg>
  </pc:docChgLst>
  <pc:docChgLst>
    <pc:chgData name="Qi, Ally" userId="S::ally.qi@mountsinai.org::47d19c4a-133b-4a86-8c0f-44bc20f34261" providerId="AD" clId="Web-{159C4C5F-CF03-2B3D-DBE8-DBF928C139EA}"/>
    <pc:docChg chg="modSld">
      <pc:chgData name="Qi, Ally" userId="S::ally.qi@mountsinai.org::47d19c4a-133b-4a86-8c0f-44bc20f34261" providerId="AD" clId="Web-{159C4C5F-CF03-2B3D-DBE8-DBF928C139EA}" dt="2026-01-28T16:47:35.894" v="203" actId="1076"/>
      <pc:docMkLst>
        <pc:docMk/>
      </pc:docMkLst>
      <pc:sldChg chg="modSp">
        <pc:chgData name="Qi, Ally" userId="S::ally.qi@mountsinai.org::47d19c4a-133b-4a86-8c0f-44bc20f34261" providerId="AD" clId="Web-{159C4C5F-CF03-2B3D-DBE8-DBF928C139EA}" dt="2026-01-28T16:41:31.151" v="93" actId="20577"/>
        <pc:sldMkLst>
          <pc:docMk/>
          <pc:sldMk cId="0" sldId="257"/>
        </pc:sldMkLst>
        <pc:spChg chg="mod">
          <ac:chgData name="Qi, Ally" userId="S::ally.qi@mountsinai.org::47d19c4a-133b-4a86-8c0f-44bc20f34261" providerId="AD" clId="Web-{159C4C5F-CF03-2B3D-DBE8-DBF928C139EA}" dt="2026-01-28T16:41:31.151" v="93" actId="20577"/>
          <ac:spMkLst>
            <pc:docMk/>
            <pc:sldMk cId="0" sldId="257"/>
            <ac:spMk id="99" creationId="{00000000-0000-0000-0000-000000000000}"/>
          </ac:spMkLst>
        </pc:spChg>
        <pc:spChg chg="mod">
          <ac:chgData name="Qi, Ally" userId="S::ally.qi@mountsinai.org::47d19c4a-133b-4a86-8c0f-44bc20f34261" providerId="AD" clId="Web-{159C4C5F-CF03-2B3D-DBE8-DBF928C139EA}" dt="2026-01-28T16:35:05.615" v="1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Qi, Ally" userId="S::ally.qi@mountsinai.org::47d19c4a-133b-4a86-8c0f-44bc20f34261" providerId="AD" clId="Web-{159C4C5F-CF03-2B3D-DBE8-DBF928C139EA}" dt="2026-01-28T16:42:04.995" v="107" actId="20577"/>
        <pc:sldMkLst>
          <pc:docMk/>
          <pc:sldMk cId="0" sldId="258"/>
        </pc:sldMkLst>
        <pc:spChg chg="mod">
          <ac:chgData name="Qi, Ally" userId="S::ally.qi@mountsinai.org::47d19c4a-133b-4a86-8c0f-44bc20f34261" providerId="AD" clId="Web-{159C4C5F-CF03-2B3D-DBE8-DBF928C139EA}" dt="2026-01-28T16:41:35.807" v="94" actId="20577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Qi, Ally" userId="S::ally.qi@mountsinai.org::47d19c4a-133b-4a86-8c0f-44bc20f34261" providerId="AD" clId="Web-{159C4C5F-CF03-2B3D-DBE8-DBF928C139EA}" dt="2026-01-28T16:42:04.995" v="107" actId="20577"/>
          <ac:spMkLst>
            <pc:docMk/>
            <pc:sldMk cId="0" sldId="258"/>
            <ac:spMk id="109" creationId="{00000000-0000-0000-0000-000000000000}"/>
          </ac:spMkLst>
        </pc:spChg>
      </pc:sldChg>
      <pc:sldChg chg="modSp">
        <pc:chgData name="Qi, Ally" userId="S::ally.qi@mountsinai.org::47d19c4a-133b-4a86-8c0f-44bc20f34261" providerId="AD" clId="Web-{159C4C5F-CF03-2B3D-DBE8-DBF928C139EA}" dt="2026-01-28T16:43:09.464" v="121" actId="20577"/>
        <pc:sldMkLst>
          <pc:docMk/>
          <pc:sldMk cId="0" sldId="259"/>
        </pc:sldMkLst>
        <pc:spChg chg="mod">
          <ac:chgData name="Qi, Ally" userId="S::ally.qi@mountsinai.org::47d19c4a-133b-4a86-8c0f-44bc20f34261" providerId="AD" clId="Web-{159C4C5F-CF03-2B3D-DBE8-DBF928C139EA}" dt="2026-01-28T16:42:18.932" v="110" actId="1076"/>
          <ac:spMkLst>
            <pc:docMk/>
            <pc:sldMk cId="0" sldId="259"/>
            <ac:spMk id="13" creationId="{30585C2D-CD14-7485-A926-2B98010E84C3}"/>
          </ac:spMkLst>
        </pc:spChg>
        <pc:spChg chg="mod">
          <ac:chgData name="Qi, Ally" userId="S::ally.qi@mountsinai.org::47d19c4a-133b-4a86-8c0f-44bc20f34261" providerId="AD" clId="Web-{159C4C5F-CF03-2B3D-DBE8-DBF928C139EA}" dt="2026-01-28T16:42:53.854" v="118" actId="20577"/>
          <ac:spMkLst>
            <pc:docMk/>
            <pc:sldMk cId="0" sldId="259"/>
            <ac:spMk id="18" creationId="{BC67C64D-B140-0E21-CD5E-9A01B1471C6E}"/>
          </ac:spMkLst>
        </pc:spChg>
        <pc:spChg chg="mod">
          <ac:chgData name="Qi, Ally" userId="S::ally.qi@mountsinai.org::47d19c4a-133b-4a86-8c0f-44bc20f34261" providerId="AD" clId="Web-{159C4C5F-CF03-2B3D-DBE8-DBF928C139EA}" dt="2026-01-28T16:43:09.464" v="121" actId="20577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Qi, Ally" userId="S::ally.qi@mountsinai.org::47d19c4a-133b-4a86-8c0f-44bc20f34261" providerId="AD" clId="Web-{159C4C5F-CF03-2B3D-DBE8-DBF928C139EA}" dt="2026-01-28T16:42:13.776" v="109" actId="1076"/>
          <ac:spMkLst>
            <pc:docMk/>
            <pc:sldMk cId="0" sldId="259"/>
            <ac:spMk id="118" creationId="{00000000-0000-0000-0000-000000000000}"/>
          </ac:spMkLst>
        </pc:spChg>
        <pc:picChg chg="mod">
          <ac:chgData name="Qi, Ally" userId="S::ally.qi@mountsinai.org::47d19c4a-133b-4a86-8c0f-44bc20f34261" providerId="AD" clId="Web-{159C4C5F-CF03-2B3D-DBE8-DBF928C139EA}" dt="2026-01-28T16:37:47.774" v="44" actId="1076"/>
          <ac:picMkLst>
            <pc:docMk/>
            <pc:sldMk cId="0" sldId="259"/>
            <ac:picMk id="25" creationId="{E1D16B93-0665-86A2-6370-5B3609045297}"/>
          </ac:picMkLst>
        </pc:picChg>
        <pc:cxnChg chg="mod">
          <ac:chgData name="Qi, Ally" userId="S::ally.qi@mountsinai.org::47d19c4a-133b-4a86-8c0f-44bc20f34261" providerId="AD" clId="Web-{159C4C5F-CF03-2B3D-DBE8-DBF928C139EA}" dt="2026-01-28T16:42:11.198" v="108" actId="1076"/>
          <ac:cxnSpMkLst>
            <pc:docMk/>
            <pc:sldMk cId="0" sldId="259"/>
            <ac:cxnSpMk id="115" creationId="{00000000-0000-0000-0000-000000000000}"/>
          </ac:cxnSpMkLst>
        </pc:cxnChg>
      </pc:sldChg>
      <pc:sldChg chg="addSp delSp modSp">
        <pc:chgData name="Qi, Ally" userId="S::ally.qi@mountsinai.org::47d19c4a-133b-4a86-8c0f-44bc20f34261" providerId="AD" clId="Web-{159C4C5F-CF03-2B3D-DBE8-DBF928C139EA}" dt="2026-01-28T16:47:35.894" v="203" actId="1076"/>
        <pc:sldMkLst>
          <pc:docMk/>
          <pc:sldMk cId="0" sldId="260"/>
        </pc:sldMkLst>
        <pc:spChg chg="mod">
          <ac:chgData name="Qi, Ally" userId="S::ally.qi@mountsinai.org::47d19c4a-133b-4a86-8c0f-44bc20f34261" providerId="AD" clId="Web-{159C4C5F-CF03-2B3D-DBE8-DBF928C139EA}" dt="2026-01-28T16:43:32.776" v="142" actId="20577"/>
          <ac:spMkLst>
            <pc:docMk/>
            <pc:sldMk cId="0" sldId="260"/>
            <ac:spMk id="126" creationId="{00000000-0000-0000-0000-000000000000}"/>
          </ac:spMkLst>
        </pc:spChg>
        <pc:picChg chg="add mod">
          <ac:chgData name="Qi, Ally" userId="S::ally.qi@mountsinai.org::47d19c4a-133b-4a86-8c0f-44bc20f34261" providerId="AD" clId="Web-{159C4C5F-CF03-2B3D-DBE8-DBF928C139EA}" dt="2026-01-28T16:47:27.862" v="202" actId="14100"/>
          <ac:picMkLst>
            <pc:docMk/>
            <pc:sldMk cId="0" sldId="260"/>
            <ac:picMk id="6" creationId="{DED9C51B-592E-FB08-AC69-3888A3D14F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f6c5548d0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7f6c5548d0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d88b9666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ad88b9666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f06a02a0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af06a02a0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f06a02a0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af06a02a0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72688" y="0"/>
            <a:ext cx="9216688" cy="238591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5" name="Google Shape;85;p13"/>
          <p:cNvSpPr/>
          <p:nvPr/>
        </p:nvSpPr>
        <p:spPr>
          <a:xfrm>
            <a:off x="0" y="4904910"/>
            <a:ext cx="9216688" cy="238590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86" name="Google Shape;86;p13"/>
          <p:cNvCxnSpPr/>
          <p:nvPr/>
        </p:nvCxnSpPr>
        <p:spPr>
          <a:xfrm>
            <a:off x="327071" y="3780484"/>
            <a:ext cx="8302579" cy="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3"/>
          <p:cNvSpPr/>
          <p:nvPr/>
        </p:nvSpPr>
        <p:spPr>
          <a:xfrm>
            <a:off x="7478145" y="4286836"/>
            <a:ext cx="1665855" cy="556098"/>
          </a:xfrm>
          <a:custGeom>
            <a:avLst/>
            <a:gdLst/>
            <a:ahLst/>
            <a:cxnLst/>
            <a:rect l="l" t="t" r="r" b="b"/>
            <a:pathLst>
              <a:path w="3331711" h="1112196" extrusionOk="0">
                <a:moveTo>
                  <a:pt x="0" y="0"/>
                </a:moveTo>
                <a:lnTo>
                  <a:pt x="3331711" y="0"/>
                </a:lnTo>
                <a:lnTo>
                  <a:pt x="3331711" y="1112196"/>
                </a:lnTo>
                <a:lnTo>
                  <a:pt x="0" y="1112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8" name="Google Shape;88;p13"/>
          <p:cNvSpPr/>
          <p:nvPr/>
        </p:nvSpPr>
        <p:spPr>
          <a:xfrm>
            <a:off x="3717584" y="540836"/>
            <a:ext cx="1636145" cy="1540919"/>
          </a:xfrm>
          <a:custGeom>
            <a:avLst/>
            <a:gdLst/>
            <a:ahLst/>
            <a:cxnLst/>
            <a:rect l="l" t="t" r="r" b="b"/>
            <a:pathLst>
              <a:path w="3272289" h="3081838" extrusionOk="0">
                <a:moveTo>
                  <a:pt x="0" y="0"/>
                </a:moveTo>
                <a:lnTo>
                  <a:pt x="3272289" y="0"/>
                </a:lnTo>
                <a:lnTo>
                  <a:pt x="3272289" y="3081838"/>
                </a:lnTo>
                <a:lnTo>
                  <a:pt x="0" y="3081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9" name="Google Shape;89;p13"/>
          <p:cNvSpPr txBox="1"/>
          <p:nvPr/>
        </p:nvSpPr>
        <p:spPr>
          <a:xfrm>
            <a:off x="327071" y="3868590"/>
            <a:ext cx="72744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 Chairs: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 Mocco,</a:t>
            </a:r>
            <a:r>
              <a:rPr lang="en" sz="10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MD, Professor of Neurosurgery, Mount Sinai Medical School, New York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Magdy Selim</a:t>
            </a:r>
            <a:r>
              <a:rPr lang="en" sz="10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MD, PhD, Professor of Neurology, Harvard Medical School, Boston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Sharon Yeatts</a:t>
            </a:r>
            <a:r>
              <a:rPr lang="en" sz="10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PhD, Professor of Biostatistics, Medical University of South Carolina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Sponsored by NINDS (Grant PAR-24-101)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61903" y="2305593"/>
            <a:ext cx="85476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lang="en" sz="24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inimally </a:t>
            </a:r>
            <a:r>
              <a:rPr lang="en" sz="2400" b="1" i="0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4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nvasive </a:t>
            </a:r>
            <a:r>
              <a:rPr lang="en" sz="2400" b="1" i="0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" sz="24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euroendoscopic </a:t>
            </a:r>
            <a:r>
              <a:rPr lang="en" sz="2400" b="1" i="0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r>
              <a:rPr lang="en" sz="24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ltra-Early </a:t>
            </a:r>
            <a:r>
              <a:rPr lang="en" sz="2400" b="1" i="0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" sz="24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argeted ICH </a:t>
            </a:r>
            <a:r>
              <a:rPr lang="en" sz="2400" b="1" i="0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" sz="24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vacuation​ (MINUTE)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071" y="3388207"/>
            <a:ext cx="44184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Helvetica Neue"/>
                <a:ea typeface="Helvetica Neue"/>
                <a:cs typeface="Helvetica Neue"/>
                <a:sym typeface="Helvetica Neue"/>
              </a:rPr>
              <a:t>ABC/2 Method</a:t>
            </a:r>
            <a:endParaRPr sz="12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4904910"/>
            <a:ext cx="9212627" cy="238485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97" name="Google Shape;97;p14"/>
          <p:cNvCxnSpPr/>
          <p:nvPr/>
        </p:nvCxnSpPr>
        <p:spPr>
          <a:xfrm>
            <a:off x="514368" y="1098645"/>
            <a:ext cx="8115300" cy="1200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4"/>
          <p:cNvSpPr/>
          <p:nvPr/>
        </p:nvSpPr>
        <p:spPr>
          <a:xfrm>
            <a:off x="8515038" y="4553069"/>
            <a:ext cx="626918" cy="590431"/>
          </a:xfrm>
          <a:custGeom>
            <a:avLst/>
            <a:gdLst/>
            <a:ahLst/>
            <a:cxnLst/>
            <a:rect l="l" t="t" r="r" b="b"/>
            <a:pathLst>
              <a:path w="1253836" h="1180862" extrusionOk="0">
                <a:moveTo>
                  <a:pt x="0" y="0"/>
                </a:moveTo>
                <a:lnTo>
                  <a:pt x="1253836" y="0"/>
                </a:lnTo>
                <a:lnTo>
                  <a:pt x="1253836" y="1180862"/>
                </a:lnTo>
                <a:lnTo>
                  <a:pt x="0" y="118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9" name="Google Shape;99;p14"/>
          <p:cNvSpPr txBox="1"/>
          <p:nvPr/>
        </p:nvSpPr>
        <p:spPr>
          <a:xfrm>
            <a:off x="514332" y="162693"/>
            <a:ext cx="81153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Helvetica Neue"/>
                <a:ea typeface="Helvetica Neue"/>
                <a:cs typeface="Helvetica Neue"/>
                <a:sym typeface="Helvetica Neue"/>
              </a:rPr>
              <a:t>ABC/2 Method for Intracerebral Hemorrhage Volume</a:t>
            </a:r>
            <a:endParaRPr sz="7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514332" y="1427443"/>
            <a:ext cx="7457700" cy="416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" sz="160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Measuring the volume of ICH from C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lang="en" sz="160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measurements</a:t>
            </a:r>
            <a:endParaRPr lang="en-US"/>
          </a:p>
          <a:p>
            <a:pPr marL="285750" marR="0" lvl="0" indent="-28575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har char="•"/>
            </a:pPr>
            <a:endParaRPr lang="en" sz="16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lang="en" sz="1600" dirty="0">
                <a:latin typeface="Helvetica Neue"/>
                <a:ea typeface="Helvetica Neue"/>
                <a:cs typeface="Helvetica Neue"/>
                <a:sym typeface="Helvetica Neue"/>
              </a:rPr>
              <a:t>ast and accurate method</a:t>
            </a:r>
            <a:endParaRPr lang="en" sz="1600" dirty="0"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har char="•"/>
            </a:pPr>
            <a:endParaRPr lang="en" sz="16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lang="en" sz="1600" dirty="0" err="1">
                <a:latin typeface="Helvetica Neue"/>
                <a:ea typeface="Helvetica Neue"/>
                <a:cs typeface="Helvetica Neue"/>
                <a:sym typeface="Helvetica Neue"/>
              </a:rPr>
              <a:t>easure</a:t>
            </a:r>
            <a:r>
              <a:rPr lang="en" sz="1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600" dirty="0" err="1">
                <a:latin typeface="Helvetica Neue"/>
                <a:ea typeface="Helvetica Neue"/>
                <a:cs typeface="Helvetica Neue"/>
                <a:sym typeface="Helvetica Neue"/>
              </a:rPr>
              <a:t>leng</a:t>
            </a:r>
            <a:r>
              <a:rPr lang="en-US" sz="1600" dirty="0" err="1"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" sz="1600" dirty="0">
                <a:latin typeface="Helvetica Neue"/>
                <a:ea typeface="Helvetica Neue"/>
                <a:cs typeface="Helvetica Neue"/>
                <a:sym typeface="Helvetica Neue"/>
              </a:rPr>
              <a:t> and width on the CT slice with the largest area of hematoma</a:t>
            </a:r>
            <a:endParaRPr lang="en" sz="16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661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661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0" y="4904910"/>
            <a:ext cx="9212627" cy="238485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06" name="Google Shape;106;p15"/>
          <p:cNvCxnSpPr/>
          <p:nvPr/>
        </p:nvCxnSpPr>
        <p:spPr>
          <a:xfrm>
            <a:off x="514368" y="1098645"/>
            <a:ext cx="8115300" cy="1200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15"/>
          <p:cNvSpPr/>
          <p:nvPr/>
        </p:nvSpPr>
        <p:spPr>
          <a:xfrm>
            <a:off x="8515038" y="4553069"/>
            <a:ext cx="626918" cy="590431"/>
          </a:xfrm>
          <a:custGeom>
            <a:avLst/>
            <a:gdLst/>
            <a:ahLst/>
            <a:cxnLst/>
            <a:rect l="l" t="t" r="r" b="b"/>
            <a:pathLst>
              <a:path w="1253836" h="1180862" extrusionOk="0">
                <a:moveTo>
                  <a:pt x="0" y="0"/>
                </a:moveTo>
                <a:lnTo>
                  <a:pt x="1253836" y="0"/>
                </a:lnTo>
                <a:lnTo>
                  <a:pt x="1253836" y="1180862"/>
                </a:lnTo>
                <a:lnTo>
                  <a:pt x="0" y="118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8" name="Google Shape;108;p15"/>
          <p:cNvSpPr txBox="1"/>
          <p:nvPr/>
        </p:nvSpPr>
        <p:spPr>
          <a:xfrm>
            <a:off x="514350" y="542925"/>
            <a:ext cx="745770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Helvetica Neue"/>
                <a:ea typeface="Helvetica Neue"/>
                <a:cs typeface="Helvetica Neue"/>
                <a:sym typeface="Helvetica Neue"/>
              </a:rPr>
              <a:t>ABC/2 Formula</a:t>
            </a:r>
            <a:endParaRPr sz="7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338486" y="1495203"/>
            <a:ext cx="6209100" cy="468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Helvetica Neue"/>
                <a:ea typeface="Helvetica Neue"/>
                <a:cs typeface="Helvetica Neue"/>
                <a:sym typeface="Helvetica Neue"/>
              </a:rPr>
              <a:t>Volume of hematoma = A x B x C / 2</a:t>
            </a:r>
          </a:p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140014"/>
              </a:lnSpc>
            </a:pPr>
            <a:r>
              <a:rPr lang="en-US" sz="1600" i="1" dirty="0"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 = Length in cm</a:t>
            </a:r>
            <a:endParaRPr lang="en-US" sz="1600" dirty="0">
              <a:latin typeface="Helvetica Neue"/>
              <a:ea typeface="Helvetica Neue"/>
              <a:cs typeface="Helvetica Neue"/>
            </a:endParaRPr>
          </a:p>
          <a:p>
            <a:pPr>
              <a:lnSpc>
                <a:spcPct val="140014"/>
              </a:lnSpc>
            </a:pPr>
            <a:r>
              <a:rPr lang="en-US" sz="1600" i="1" dirty="0"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 = Width in cm (at 90° to A)</a:t>
            </a:r>
            <a:endParaRPr lang="en-US" sz="1600" dirty="0">
              <a:latin typeface="Helvetica Neue"/>
              <a:ea typeface="Helvetica Neue"/>
              <a:cs typeface="Helvetica Neue"/>
            </a:endParaRPr>
          </a:p>
          <a:p>
            <a:pPr>
              <a:lnSpc>
                <a:spcPct val="140014"/>
              </a:lnSpc>
            </a:pPr>
            <a:r>
              <a:rPr lang="en-US" sz="1600" i="1" dirty="0"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 = Height (the number of slices with hematoma present multiplied by the slice thickness – usually 0.5 cm)</a:t>
            </a:r>
            <a:endParaRPr lang="en-US" sz="1600" dirty="0">
              <a:latin typeface="Helvetica Neue"/>
              <a:ea typeface="Helvetica Neue"/>
              <a:cs typeface="Helvetica Neue"/>
            </a:endParaRPr>
          </a:p>
          <a:p>
            <a:pPr>
              <a:lnSpc>
                <a:spcPct val="140014"/>
              </a:lnSpc>
            </a:pPr>
            <a:endParaRPr lang="en-US" sz="1100" dirty="0">
              <a:highlight>
                <a:srgbClr val="FFFFFF"/>
              </a:highlight>
              <a:latin typeface="Avenir-Book"/>
            </a:endParaRPr>
          </a:p>
          <a:p>
            <a:pPr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i="1" dirty="0">
              <a:latin typeface="Helvetica Neue"/>
              <a:ea typeface="Helvetica Neue"/>
              <a:cs typeface="Helvetica Neue"/>
            </a:endParaRPr>
          </a:p>
          <a:p>
            <a:pPr marL="45720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elvetica Neue"/>
              <a:ea typeface="Montserrat"/>
              <a:cs typeface="Montserrat"/>
            </a:endParaRP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 rtl="0">
              <a:lnSpc>
                <a:spcPct val="18661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 rtl="0">
              <a:lnSpc>
                <a:spcPct val="18661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32714"/>
              </a:lnSpc>
            </a:pPr>
            <a:endParaRPr lang="en-US" sz="110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B9E713-86F6-D57C-6216-A0E49E0070C0}"/>
              </a:ext>
            </a:extLst>
          </p:cNvPr>
          <p:cNvSpPr txBox="1"/>
          <p:nvPr/>
        </p:nvSpPr>
        <p:spPr>
          <a:xfrm>
            <a:off x="317769" y="4469047"/>
            <a:ext cx="474901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Reference: https://radiopaedia.org/articles/abc2?lang=us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0" y="4904910"/>
            <a:ext cx="9212627" cy="238485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r>
              <a:rPr lang="en-US" sz="1100" baseline="0">
                <a:highlight>
                  <a:srgbClr val="FFFFFF"/>
                </a:highlight>
                <a:latin typeface="Helvetica Neue"/>
              </a:rPr>
              <a:t>Sites will enter the calculated volume directly into F102 Randomization in WebDCU.</a:t>
            </a:r>
            <a:endParaRPr lang="en-US"/>
          </a:p>
        </p:txBody>
      </p:sp>
      <p:cxnSp>
        <p:nvCxnSpPr>
          <p:cNvPr id="115" name="Google Shape;115;p16"/>
          <p:cNvCxnSpPr/>
          <p:nvPr/>
        </p:nvCxnSpPr>
        <p:spPr>
          <a:xfrm>
            <a:off x="502585" y="1080970"/>
            <a:ext cx="8115300" cy="1200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6"/>
          <p:cNvSpPr/>
          <p:nvPr/>
        </p:nvSpPr>
        <p:spPr>
          <a:xfrm>
            <a:off x="8515038" y="4553069"/>
            <a:ext cx="626918" cy="590431"/>
          </a:xfrm>
          <a:custGeom>
            <a:avLst/>
            <a:gdLst/>
            <a:ahLst/>
            <a:cxnLst/>
            <a:rect l="l" t="t" r="r" b="b"/>
            <a:pathLst>
              <a:path w="1253836" h="1180862" extrusionOk="0">
                <a:moveTo>
                  <a:pt x="0" y="0"/>
                </a:moveTo>
                <a:lnTo>
                  <a:pt x="1253836" y="0"/>
                </a:lnTo>
                <a:lnTo>
                  <a:pt x="1253836" y="1180862"/>
                </a:lnTo>
                <a:lnTo>
                  <a:pt x="0" y="118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7" name="Google Shape;117;p16"/>
          <p:cNvSpPr txBox="1"/>
          <p:nvPr/>
        </p:nvSpPr>
        <p:spPr>
          <a:xfrm>
            <a:off x="514368" y="448749"/>
            <a:ext cx="745770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Helvetica Neue"/>
                <a:ea typeface="Helvetica Neue"/>
                <a:cs typeface="Helvetica Neue"/>
                <a:sym typeface="Helvetica Neue"/>
              </a:rPr>
              <a:t>Example</a:t>
            </a:r>
            <a:endParaRPr sz="7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514368" y="1253130"/>
            <a:ext cx="6209100" cy="244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Select the slice of the CT with the largest hematoma</a:t>
            </a:r>
          </a:p>
          <a:p>
            <a:pPr marL="171450" marR="0" lvl="0" indent="-17145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50" dirty="0">
                <a:latin typeface="Helvetica Neue"/>
                <a:ea typeface="Helvetica Neue"/>
                <a:cs typeface="Helvetica Neue"/>
                <a:sym typeface="Helvetica Neue"/>
              </a:rPr>
              <a:t>A – measure longest axis (cm).…………………………………….............4.3</a:t>
            </a:r>
            <a:endParaRPr sz="105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661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661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18;p16">
            <a:extLst>
              <a:ext uri="{FF2B5EF4-FFF2-40B4-BE49-F238E27FC236}">
                <a16:creationId xmlns:a16="http://schemas.microsoft.com/office/drawing/2014/main" id="{30585C2D-CD14-7485-A926-2B98010E84C3}"/>
              </a:ext>
            </a:extLst>
          </p:cNvPr>
          <p:cNvSpPr txBox="1"/>
          <p:nvPr/>
        </p:nvSpPr>
        <p:spPr>
          <a:xfrm>
            <a:off x="514368" y="1713210"/>
            <a:ext cx="5960459" cy="218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50" dirty="0">
                <a:latin typeface="Helvetica Neue"/>
                <a:ea typeface="Helvetica Neue"/>
                <a:cs typeface="Helvetica Neue"/>
                <a:sym typeface="Helvetica Neue"/>
              </a:rPr>
              <a:t>B – longest axis perpendicular to A (cm)………………………….............2.3 </a:t>
            </a:r>
            <a:endParaRPr sz="105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661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661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18;p16">
            <a:extLst>
              <a:ext uri="{FF2B5EF4-FFF2-40B4-BE49-F238E27FC236}">
                <a16:creationId xmlns:a16="http://schemas.microsoft.com/office/drawing/2014/main" id="{BC67C64D-B140-0E21-CD5E-9A01B1471C6E}"/>
              </a:ext>
            </a:extLst>
          </p:cNvPr>
          <p:cNvSpPr txBox="1"/>
          <p:nvPr/>
        </p:nvSpPr>
        <p:spPr>
          <a:xfrm>
            <a:off x="514368" y="1968703"/>
            <a:ext cx="5414454" cy="296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indent="-171450">
              <a:lnSpc>
                <a:spcPct val="140014"/>
              </a:lnSpc>
              <a:buFontTx/>
              <a:buChar char="-"/>
            </a:pPr>
            <a:r>
              <a:rPr lang="en-US" sz="1050" dirty="0">
                <a:latin typeface="Helvetica Neue"/>
                <a:ea typeface="Helvetica Neue"/>
                <a:cs typeface="Helvetica Neue"/>
                <a:sym typeface="Helvetica Neue"/>
              </a:rPr>
              <a:t>C – number of slices with hematoma present x slice thickness (cm!)….7x0.5 </a:t>
            </a:r>
            <a:endParaRPr lang="en-US" sz="1050"/>
          </a:p>
          <a:p>
            <a:pPr marR="0" lvl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1050" dirty="0">
                <a:latin typeface="Helvetica Neue"/>
                <a:ea typeface="Helvetica Neue"/>
                <a:cs typeface="Helvetica Neue"/>
                <a:sym typeface="Helvetica Neue"/>
              </a:rPr>
              <a:t>*CT slice thickness mostly in mm</a:t>
            </a:r>
            <a:endParaRPr lang="en-US" sz="1050" dirty="0">
              <a:latin typeface="Helvetica Neue"/>
              <a:ea typeface="Helvetica Neue"/>
              <a:cs typeface="Helvetica Neue"/>
            </a:endParaRPr>
          </a:p>
          <a:p>
            <a:pPr>
              <a:lnSpc>
                <a:spcPct val="140014"/>
              </a:lnSpc>
            </a:pPr>
            <a:r>
              <a:rPr lang="en-US" sz="1050" dirty="0">
                <a:latin typeface="Helvetica Neue"/>
                <a:ea typeface="Helvetica Neue"/>
                <a:cs typeface="Helvetica Neue"/>
                <a:sym typeface="Helvetica Neue"/>
              </a:rPr>
              <a:t>                                                     Final calculation: (</a:t>
            </a:r>
            <a:r>
              <a:rPr lang="en-US" sz="1050" dirty="0" err="1">
                <a:latin typeface="Helvetica Neue"/>
                <a:ea typeface="Helvetica Neue"/>
                <a:cs typeface="Helvetica Neue"/>
                <a:sym typeface="Helvetica Neue"/>
              </a:rPr>
              <a:t>AxBx</a:t>
            </a:r>
            <a:r>
              <a:rPr lang="en-US" sz="1050" dirty="0">
                <a:latin typeface="Helvetica Neue"/>
                <a:ea typeface="Helvetica Neue"/>
                <a:cs typeface="Helvetica Neue"/>
                <a:sym typeface="Helvetica Neue"/>
              </a:rPr>
              <a:t>​​​C)/2 =17.3 ml</a:t>
            </a:r>
            <a:endParaRPr lang="en-US" sz="1050" dirty="0" err="1">
              <a:latin typeface="Helvetica Neue"/>
              <a:ea typeface="Helvetica Neue"/>
              <a:cs typeface="Helvetica Neue"/>
            </a:endParaRPr>
          </a:p>
          <a:p>
            <a:pPr marR="0" lvl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661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661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2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close-up of a brain scan&#10;&#10;AI-generated content may be incorrect.">
            <a:extLst>
              <a:ext uri="{FF2B5EF4-FFF2-40B4-BE49-F238E27FC236}">
                <a16:creationId xmlns:a16="http://schemas.microsoft.com/office/drawing/2014/main" id="{08F16701-CBB1-87B0-F6DC-8054D95BE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2" y="3379944"/>
            <a:ext cx="1023302" cy="1263601"/>
          </a:xfrm>
          <a:prstGeom prst="rect">
            <a:avLst/>
          </a:prstGeom>
        </p:spPr>
      </p:pic>
      <p:pic>
        <p:nvPicPr>
          <p:cNvPr id="7" name="Picture 6" descr="A ct scan of a brain&#10;&#10;AI-generated content may be incorrect.">
            <a:extLst>
              <a:ext uri="{FF2B5EF4-FFF2-40B4-BE49-F238E27FC236}">
                <a16:creationId xmlns:a16="http://schemas.microsoft.com/office/drawing/2014/main" id="{93E10801-AA3E-1EBF-4567-CE748DA55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199" y="3374272"/>
            <a:ext cx="994197" cy="1263601"/>
          </a:xfrm>
          <a:prstGeom prst="rect">
            <a:avLst/>
          </a:prstGeom>
        </p:spPr>
      </p:pic>
      <p:pic>
        <p:nvPicPr>
          <p:cNvPr id="9" name="Picture 8" descr="A close-up of a brain scan&#10;&#10;AI-generated content may be incorrect.">
            <a:extLst>
              <a:ext uri="{FF2B5EF4-FFF2-40B4-BE49-F238E27FC236}">
                <a16:creationId xmlns:a16="http://schemas.microsoft.com/office/drawing/2014/main" id="{B18738B1-CB32-CF77-42D2-84A2778F4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024" y="3374271"/>
            <a:ext cx="954837" cy="1273115"/>
          </a:xfrm>
          <a:prstGeom prst="rect">
            <a:avLst/>
          </a:prstGeom>
        </p:spPr>
      </p:pic>
      <p:pic>
        <p:nvPicPr>
          <p:cNvPr id="11" name="Picture 10" descr="A close-up of a brain scan&#10;&#10;AI-generated content may be incorrect.">
            <a:extLst>
              <a:ext uri="{FF2B5EF4-FFF2-40B4-BE49-F238E27FC236}">
                <a16:creationId xmlns:a16="http://schemas.microsoft.com/office/drawing/2014/main" id="{5DCFBCAC-4062-2974-7E54-94A0FD9DF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486" y="3374272"/>
            <a:ext cx="960211" cy="1262331"/>
          </a:xfrm>
          <a:prstGeom prst="rect">
            <a:avLst/>
          </a:prstGeom>
        </p:spPr>
      </p:pic>
      <p:pic>
        <p:nvPicPr>
          <p:cNvPr id="14" name="Picture 13" descr="A close-up of a brain scan&#10;&#10;AI-generated content may be incorrect.">
            <a:extLst>
              <a:ext uri="{FF2B5EF4-FFF2-40B4-BE49-F238E27FC236}">
                <a16:creationId xmlns:a16="http://schemas.microsoft.com/office/drawing/2014/main" id="{6F57C4C2-7682-0763-2BBB-8AED490DB3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5566" y="3374271"/>
            <a:ext cx="977165" cy="1263602"/>
          </a:xfrm>
          <a:prstGeom prst="rect">
            <a:avLst/>
          </a:prstGeom>
        </p:spPr>
      </p:pic>
      <p:pic>
        <p:nvPicPr>
          <p:cNvPr id="17" name="Picture 16" descr="A ct scan of a brain&#10;&#10;AI-generated content may be incorrect.">
            <a:extLst>
              <a:ext uri="{FF2B5EF4-FFF2-40B4-BE49-F238E27FC236}">
                <a16:creationId xmlns:a16="http://schemas.microsoft.com/office/drawing/2014/main" id="{9D48FC51-B1E0-2243-BA56-D42F47A51E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7893" y="3374270"/>
            <a:ext cx="964498" cy="1276065"/>
          </a:xfrm>
          <a:prstGeom prst="rect">
            <a:avLst/>
          </a:prstGeom>
        </p:spPr>
      </p:pic>
      <p:pic>
        <p:nvPicPr>
          <p:cNvPr id="20" name="Picture 19" descr="A close-up of a brain scan&#10;&#10;AI-generated content may be incorrect.">
            <a:extLst>
              <a:ext uri="{FF2B5EF4-FFF2-40B4-BE49-F238E27FC236}">
                <a16:creationId xmlns:a16="http://schemas.microsoft.com/office/drawing/2014/main" id="{F179A8AE-E217-DB04-2174-9B673A80A9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8610" y="3374271"/>
            <a:ext cx="971921" cy="1270859"/>
          </a:xfrm>
          <a:prstGeom prst="rect">
            <a:avLst/>
          </a:prstGeom>
        </p:spPr>
      </p:pic>
      <p:pic>
        <p:nvPicPr>
          <p:cNvPr id="22" name="Picture 21" descr="A close-up of a brain scan&#10;&#10;AI-generated content may be incorrect.">
            <a:extLst>
              <a:ext uri="{FF2B5EF4-FFF2-40B4-BE49-F238E27FC236}">
                <a16:creationId xmlns:a16="http://schemas.microsoft.com/office/drawing/2014/main" id="{CCFDF1E7-40A4-D4E3-2BDB-EAC7EA939C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8663" y="3379945"/>
            <a:ext cx="921951" cy="1256658"/>
          </a:xfrm>
          <a:prstGeom prst="rect">
            <a:avLst/>
          </a:prstGeom>
        </p:spPr>
      </p:pic>
      <p:pic>
        <p:nvPicPr>
          <p:cNvPr id="24" name="Picture 23" descr="A close-up of a brain&#10;&#10;AI-generated content may be incorrect.">
            <a:extLst>
              <a:ext uri="{FF2B5EF4-FFF2-40B4-BE49-F238E27FC236}">
                <a16:creationId xmlns:a16="http://schemas.microsoft.com/office/drawing/2014/main" id="{1FC5FA9D-BCD1-53A1-F276-2C2EF039F9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6566" y="3374271"/>
            <a:ext cx="996944" cy="1263601"/>
          </a:xfrm>
          <a:prstGeom prst="rect">
            <a:avLst/>
          </a:prstGeom>
        </p:spPr>
      </p:pic>
      <p:pic>
        <p:nvPicPr>
          <p:cNvPr id="25" name="Picture 24" descr="A close-up of a brain scan&#10;&#10;AI-generated content may be incorrect.">
            <a:extLst>
              <a:ext uri="{FF2B5EF4-FFF2-40B4-BE49-F238E27FC236}">
                <a16:creationId xmlns:a16="http://schemas.microsoft.com/office/drawing/2014/main" id="{E1D16B93-0665-86A2-6370-5B3609045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03" y="112395"/>
            <a:ext cx="2512216" cy="309066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A7DB04-97BB-1CA6-9E98-05C8FB72F76B}"/>
              </a:ext>
            </a:extLst>
          </p:cNvPr>
          <p:cNvCxnSpPr>
            <a:cxnSpLocks/>
          </p:cNvCxnSpPr>
          <p:nvPr/>
        </p:nvCxnSpPr>
        <p:spPr>
          <a:xfrm flipH="1">
            <a:off x="6116185" y="1353185"/>
            <a:ext cx="212256" cy="61127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B82317-CAD9-E652-627D-7F7A883B961B}"/>
              </a:ext>
            </a:extLst>
          </p:cNvPr>
          <p:cNvCxnSpPr>
            <a:cxnSpLocks/>
          </p:cNvCxnSpPr>
          <p:nvPr/>
        </p:nvCxnSpPr>
        <p:spPr>
          <a:xfrm>
            <a:off x="6047319" y="1709358"/>
            <a:ext cx="281122" cy="113464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1" name="Picture 10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69A208D-5BD1-C5DD-446B-CF45CF8511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33" y="2711881"/>
            <a:ext cx="1296645" cy="640604"/>
          </a:xfrm>
          <a:prstGeom prst="rect">
            <a:avLst/>
          </a:prstGeom>
        </p:spPr>
      </p:pic>
      <p:sp>
        <p:nvSpPr>
          <p:cNvPr id="102" name="Oval 101">
            <a:extLst>
              <a:ext uri="{FF2B5EF4-FFF2-40B4-BE49-F238E27FC236}">
                <a16:creationId xmlns:a16="http://schemas.microsoft.com/office/drawing/2014/main" id="{11DBBAE2-56E9-12B2-5937-DCB57C118318}"/>
              </a:ext>
            </a:extLst>
          </p:cNvPr>
          <p:cNvSpPr/>
          <p:nvPr/>
        </p:nvSpPr>
        <p:spPr>
          <a:xfrm>
            <a:off x="209416" y="2865643"/>
            <a:ext cx="540836" cy="4500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9A2B191-0642-02AB-B2DA-55BF44CB2B0A}"/>
              </a:ext>
            </a:extLst>
          </p:cNvPr>
          <p:cNvSpPr/>
          <p:nvPr/>
        </p:nvSpPr>
        <p:spPr>
          <a:xfrm>
            <a:off x="4078130" y="3374271"/>
            <a:ext cx="981272" cy="1276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BCB90B3-0732-F9E0-0D08-ED76279B8815}"/>
              </a:ext>
            </a:extLst>
          </p:cNvPr>
          <p:cNvSpPr txBox="1"/>
          <p:nvPr/>
        </p:nvSpPr>
        <p:spPr>
          <a:xfrm>
            <a:off x="6187880" y="1125519"/>
            <a:ext cx="36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anose="020B0604020202020204" charset="0"/>
              </a:rPr>
              <a:t>A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D720AFE-C187-518A-3A8E-5F648CA48D02}"/>
              </a:ext>
            </a:extLst>
          </p:cNvPr>
          <p:cNvSpPr txBox="1"/>
          <p:nvPr/>
        </p:nvSpPr>
        <p:spPr>
          <a:xfrm>
            <a:off x="6258161" y="1712402"/>
            <a:ext cx="36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elvetica Neue" panose="020B0604020202020204" charset="0"/>
              </a:rPr>
              <a:t>B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6E818B0-249E-4C30-557C-D2C54231F6D8}"/>
              </a:ext>
            </a:extLst>
          </p:cNvPr>
          <p:cNvSpPr/>
          <p:nvPr/>
        </p:nvSpPr>
        <p:spPr>
          <a:xfrm rot="5400000" flipV="1">
            <a:off x="4408399" y="-215919"/>
            <a:ext cx="258992" cy="6921392"/>
          </a:xfrm>
          <a:prstGeom prst="leftBrace">
            <a:avLst>
              <a:gd name="adj1" fmla="val 0"/>
              <a:gd name="adj2" fmla="val 5008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ffb4d7-7936-42f0-8983-7f3783adad56" xsi:nil="true"/>
    <lcf76f155ced4ddcb4097134ff3c332f xmlns="9f57819a-ce1a-4484-a600-1df622397f3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CBCEEDBF57C044A9B615F99F4F3A3C" ma:contentTypeVersion="19" ma:contentTypeDescription="Create a new document." ma:contentTypeScope="" ma:versionID="f9c2983889698ad20705a6df7b5db38d">
  <xsd:schema xmlns:xsd="http://www.w3.org/2001/XMLSchema" xmlns:xs="http://www.w3.org/2001/XMLSchema" xmlns:p="http://schemas.microsoft.com/office/2006/metadata/properties" xmlns:ns2="9f57819a-ce1a-4484-a600-1df622397f3f" xmlns:ns3="d1ffb4d7-7936-42f0-8983-7f3783adad56" targetNamespace="http://schemas.microsoft.com/office/2006/metadata/properties" ma:root="true" ma:fieldsID="5719123d6162281492753963d3298894" ns2:_="" ns3:_="">
    <xsd:import namespace="9f57819a-ce1a-4484-a600-1df622397f3f"/>
    <xsd:import namespace="d1ffb4d7-7936-42f0-8983-7f3783adad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7819a-ce1a-4484-a600-1df622397f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f72d08-3d4d-4fd0-a57a-1f5ef5c7b4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fb4d7-7936-42f0-8983-7f3783adad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796df8-475f-4b4a-8562-aecdfda4a5e4}" ma:internalName="TaxCatchAll" ma:showField="CatchAllData" ma:web="d1ffb4d7-7936-42f0-8983-7f3783adad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D82CB6-DB38-4A94-96D1-B6407C8737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DF8CD-1888-4263-96F0-81CDB7217988}">
  <ds:schemaRefs>
    <ds:schemaRef ds:uri="http://schemas.microsoft.com/office/2006/metadata/properties"/>
    <ds:schemaRef ds:uri="http://schemas.microsoft.com/office/infopath/2007/PartnerControls"/>
    <ds:schemaRef ds:uri="d1ffb4d7-7936-42f0-8983-7f3783adad56"/>
    <ds:schemaRef ds:uri="9f57819a-ce1a-4484-a600-1df622397f3f"/>
  </ds:schemaRefs>
</ds:datastoreItem>
</file>

<file path=customXml/itemProps3.xml><?xml version="1.0" encoding="utf-8"?>
<ds:datastoreItem xmlns:ds="http://schemas.openxmlformats.org/officeDocument/2006/customXml" ds:itemID="{F30EFEB6-A1E4-4785-BF35-CB2491F67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57819a-ce1a-4484-a600-1df622397f3f"/>
    <ds:schemaRef ds:uri="d1ffb4d7-7936-42f0-8983-7f3783adad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228</Words>
  <Application>Microsoft Office PowerPoint</Application>
  <PresentationFormat>On-screen Show (16:9)</PresentationFormat>
  <Paragraphs>64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Kellner, Christopher</dc:creator>
  <cp:lastModifiedBy>Kellner, Christopher</cp:lastModifiedBy>
  <cp:revision>136</cp:revision>
  <dcterms:modified xsi:type="dcterms:W3CDTF">2026-02-20T14:11:07Z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0x010100D1CBCEEDBF57C044A9B615F99F4F3A3C</vt:lpwstr>
  </property>
  <property fmtid="{D5CDD505-2E9C-101B-9397-08002B2CF9AE}" pid="3" name="MediaServiceImageTags">
    <vt:lpwstr/>
  </property>
</Properties>
</file>