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5"/>
  </p:notesMasterIdLst>
  <p:sldIdLst>
    <p:sldId id="256" r:id="rId5"/>
    <p:sldId id="257" r:id="rId6"/>
    <p:sldId id="456" r:id="rId7"/>
    <p:sldId id="453" r:id="rId8"/>
    <p:sldId id="455" r:id="rId9"/>
    <p:sldId id="258" r:id="rId10"/>
    <p:sldId id="457" r:id="rId11"/>
    <p:sldId id="461" r:id="rId12"/>
    <p:sldId id="460" r:id="rId13"/>
    <p:sldId id="458" r:id="rId14"/>
  </p:sldIdLst>
  <p:sldSz cx="9144000" cy="5143500" type="screen16x9"/>
  <p:notesSz cx="6858000" cy="9144000"/>
  <p:embeddedFontLst>
    <p:embeddedFont>
      <p:font typeface="Helvetica Neue" panose="020B0604020202020204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73813D-4522-7B4F-E26E-28929DCF0C5F}" v="527" dt="2026-02-26T20:53:03.782"/>
    <p1510:client id="{EE1AF7FC-C3EE-6331-A212-FCE874A4F2C5}" v="750" dt="2026-02-26T19:30:05.2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i, Ally" userId="S::ally.qi@mountsinai.org::47d19c4a-133b-4a86-8c0f-44bc20f34261" providerId="AD" clId="Web-{23ED09F2-7653-E7E2-D26D-D1BF8C12F460}"/>
    <pc:docChg chg="modSld">
      <pc:chgData name="Qi, Ally" userId="S::ally.qi@mountsinai.org::47d19c4a-133b-4a86-8c0f-44bc20f34261" providerId="AD" clId="Web-{23ED09F2-7653-E7E2-D26D-D1BF8C12F460}" dt="2026-02-11T18:14:57.773" v="51" actId="14100"/>
      <pc:docMkLst>
        <pc:docMk/>
      </pc:docMkLst>
      <pc:sldChg chg="addSp modSp">
        <pc:chgData name="Qi, Ally" userId="S::ally.qi@mountsinai.org::47d19c4a-133b-4a86-8c0f-44bc20f34261" providerId="AD" clId="Web-{23ED09F2-7653-E7E2-D26D-D1BF8C12F460}" dt="2026-02-11T18:14:57.773" v="51" actId="14100"/>
        <pc:sldMkLst>
          <pc:docMk/>
          <pc:sldMk cId="2829374448" sldId="457"/>
        </pc:sldMkLst>
        <pc:spChg chg="add mod">
          <ac:chgData name="Qi, Ally" userId="S::ally.qi@mountsinai.org::47d19c4a-133b-4a86-8c0f-44bc20f34261" providerId="AD" clId="Web-{23ED09F2-7653-E7E2-D26D-D1BF8C12F460}" dt="2026-02-11T18:14:57.773" v="51" actId="14100"/>
          <ac:spMkLst>
            <pc:docMk/>
            <pc:sldMk cId="2829374448" sldId="457"/>
            <ac:spMk id="2" creationId="{181DD4DD-EBCD-2501-B8AA-304B63FE8431}"/>
          </ac:spMkLst>
        </pc:spChg>
      </pc:sldChg>
    </pc:docChg>
  </pc:docChgLst>
  <pc:docChgLst>
    <pc:chgData name="Qi, Ally" userId="S::ally.qi@mountsinai.org::47d19c4a-133b-4a86-8c0f-44bc20f34261" providerId="AD" clId="Web-{0EB027F1-AECA-A779-1708-1DAB78361FCD}"/>
    <pc:docChg chg="addSld delSld modSld sldOrd">
      <pc:chgData name="Qi, Ally" userId="S::ally.qi@mountsinai.org::47d19c4a-133b-4a86-8c0f-44bc20f34261" providerId="AD" clId="Web-{0EB027F1-AECA-A779-1708-1DAB78361FCD}" dt="2026-01-27T19:48:44.765" v="222"/>
      <pc:docMkLst>
        <pc:docMk/>
      </pc:docMkLst>
      <pc:sldChg chg="modSp">
        <pc:chgData name="Qi, Ally" userId="S::ally.qi@mountsinai.org::47d19c4a-133b-4a86-8c0f-44bc20f34261" providerId="AD" clId="Web-{0EB027F1-AECA-A779-1708-1DAB78361FCD}" dt="2026-01-27T19:43:07.996" v="75" actId="20577"/>
        <pc:sldMkLst>
          <pc:docMk/>
          <pc:sldMk cId="0" sldId="256"/>
        </pc:sldMkLst>
        <pc:spChg chg="mod">
          <ac:chgData name="Qi, Ally" userId="S::ally.qi@mountsinai.org::47d19c4a-133b-4a86-8c0f-44bc20f34261" providerId="AD" clId="Web-{0EB027F1-AECA-A779-1708-1DAB78361FCD}" dt="2026-01-27T19:43:07.996" v="75" actId="20577"/>
          <ac:spMkLst>
            <pc:docMk/>
            <pc:sldMk cId="0" sldId="256"/>
            <ac:spMk id="91" creationId="{00000000-0000-0000-0000-000000000000}"/>
          </ac:spMkLst>
        </pc:spChg>
      </pc:sldChg>
      <pc:sldChg chg="addSp delSp modSp mod modClrScheme chgLayout">
        <pc:chgData name="Qi, Ally" userId="S::ally.qi@mountsinai.org::47d19c4a-133b-4a86-8c0f-44bc20f34261" providerId="AD" clId="Web-{0EB027F1-AECA-A779-1708-1DAB78361FCD}" dt="2026-01-27T19:42:16.386" v="63"/>
        <pc:sldMkLst>
          <pc:docMk/>
          <pc:sldMk cId="0" sldId="257"/>
        </pc:sldMkLst>
        <pc:spChg chg="mod">
          <ac:chgData name="Qi, Ally" userId="S::ally.qi@mountsinai.org::47d19c4a-133b-4a86-8c0f-44bc20f34261" providerId="AD" clId="Web-{0EB027F1-AECA-A779-1708-1DAB78361FCD}" dt="2026-01-27T19:42:08.839" v="61" actId="20577"/>
          <ac:spMkLst>
            <pc:docMk/>
            <pc:sldMk cId="0" sldId="257"/>
            <ac:spMk id="11" creationId="{A599274A-30FB-4132-81D1-C2F1B538E7FE}"/>
          </ac:spMkLst>
        </pc:spChg>
        <pc:cxnChg chg="mod">
          <ac:chgData name="Qi, Ally" userId="S::ally.qi@mountsinai.org::47d19c4a-133b-4a86-8c0f-44bc20f34261" providerId="AD" clId="Web-{0EB027F1-AECA-A779-1708-1DAB78361FCD}" dt="2026-01-27T19:42:01.949" v="41" actId="1076"/>
          <ac:cxnSpMkLst>
            <pc:docMk/>
            <pc:sldMk cId="0" sldId="257"/>
            <ac:cxnSpMk id="97" creationId="{00000000-0000-0000-0000-000000000000}"/>
          </ac:cxnSpMkLst>
        </pc:cxnChg>
      </pc:sldChg>
      <pc:sldChg chg="modSp">
        <pc:chgData name="Qi, Ally" userId="S::ally.qi@mountsinai.org::47d19c4a-133b-4a86-8c0f-44bc20f34261" providerId="AD" clId="Web-{0EB027F1-AECA-A779-1708-1DAB78361FCD}" dt="2026-01-27T19:40:12.572" v="8" actId="20577"/>
        <pc:sldMkLst>
          <pc:docMk/>
          <pc:sldMk cId="0" sldId="258"/>
        </pc:sldMkLst>
        <pc:spChg chg="mod">
          <ac:chgData name="Qi, Ally" userId="S::ally.qi@mountsinai.org::47d19c4a-133b-4a86-8c0f-44bc20f34261" providerId="AD" clId="Web-{0EB027F1-AECA-A779-1708-1DAB78361FCD}" dt="2026-01-27T19:40:12.572" v="8" actId="20577"/>
          <ac:spMkLst>
            <pc:docMk/>
            <pc:sldMk cId="0" sldId="258"/>
            <ac:spMk id="18" creationId="{5AEB481F-3AE8-45FB-A6F4-5EA3EEB61150}"/>
          </ac:spMkLst>
        </pc:spChg>
      </pc:sldChg>
      <pc:sldChg chg="modSp">
        <pc:chgData name="Qi, Ally" userId="S::ally.qi@mountsinai.org::47d19c4a-133b-4a86-8c0f-44bc20f34261" providerId="AD" clId="Web-{0EB027F1-AECA-A779-1708-1DAB78361FCD}" dt="2026-01-27T19:39:32.930" v="5" actId="20577"/>
        <pc:sldMkLst>
          <pc:docMk/>
          <pc:sldMk cId="4085924122" sldId="453"/>
        </pc:sldMkLst>
        <pc:spChg chg="mod">
          <ac:chgData name="Qi, Ally" userId="S::ally.qi@mountsinai.org::47d19c4a-133b-4a86-8c0f-44bc20f34261" providerId="AD" clId="Web-{0EB027F1-AECA-A779-1708-1DAB78361FCD}" dt="2026-01-27T19:39:32.930" v="5" actId="20577"/>
          <ac:spMkLst>
            <pc:docMk/>
            <pc:sldMk cId="4085924122" sldId="453"/>
            <ac:spMk id="9" creationId="{F249E7F8-DF27-4178-AFC6-5025662D47E1}"/>
          </ac:spMkLst>
        </pc:spChg>
      </pc:sldChg>
      <pc:sldChg chg="add replId">
        <pc:chgData name="Qi, Ally" userId="S::ally.qi@mountsinai.org::47d19c4a-133b-4a86-8c0f-44bc20f34261" providerId="AD" clId="Web-{0EB027F1-AECA-A779-1708-1DAB78361FCD}" dt="2026-01-27T19:41:28.292" v="26"/>
        <pc:sldMkLst>
          <pc:docMk/>
          <pc:sldMk cId="1376908039" sldId="456"/>
        </pc:sldMkLst>
      </pc:sldChg>
      <pc:sldChg chg="modSp add ord replId">
        <pc:chgData name="Qi, Ally" userId="S::ally.qi@mountsinai.org::47d19c4a-133b-4a86-8c0f-44bc20f34261" providerId="AD" clId="Web-{0EB027F1-AECA-A779-1708-1DAB78361FCD}" dt="2026-01-27T19:42:54.887" v="74"/>
        <pc:sldMkLst>
          <pc:docMk/>
          <pc:sldMk cId="2829374448" sldId="457"/>
        </pc:sldMkLst>
        <pc:spChg chg="mod">
          <ac:chgData name="Qi, Ally" userId="S::ally.qi@mountsinai.org::47d19c4a-133b-4a86-8c0f-44bc20f34261" providerId="AD" clId="Web-{0EB027F1-AECA-A779-1708-1DAB78361FCD}" dt="2026-01-27T19:42:41.262" v="69" actId="14100"/>
          <ac:spMkLst>
            <pc:docMk/>
            <pc:sldMk cId="2829374448" sldId="457"/>
            <ac:spMk id="11" creationId="{89D2ABE5-8B10-E8A6-DA9D-06A8BB82EAA1}"/>
          </ac:spMkLst>
        </pc:spChg>
      </pc:sldChg>
      <pc:sldChg chg="addSp delSp modSp add replId">
        <pc:chgData name="Qi, Ally" userId="S::ally.qi@mountsinai.org::47d19c4a-133b-4a86-8c0f-44bc20f34261" providerId="AD" clId="Web-{0EB027F1-AECA-A779-1708-1DAB78361FCD}" dt="2026-01-27T19:48:44.765" v="222"/>
        <pc:sldMkLst>
          <pc:docMk/>
          <pc:sldMk cId="59684087" sldId="458"/>
        </pc:sldMkLst>
        <pc:spChg chg="add mod">
          <ac:chgData name="Qi, Ally" userId="S::ally.qi@mountsinai.org::47d19c4a-133b-4a86-8c0f-44bc20f34261" providerId="AD" clId="Web-{0EB027F1-AECA-A779-1708-1DAB78361FCD}" dt="2026-01-27T19:48:23.233" v="217" actId="1076"/>
          <ac:spMkLst>
            <pc:docMk/>
            <pc:sldMk cId="59684087" sldId="458"/>
            <ac:spMk id="3" creationId="{122112B5-03F9-24C8-AD61-615A4256E1F0}"/>
          </ac:spMkLst>
        </pc:spChg>
        <pc:spChg chg="mod">
          <ac:chgData name="Qi, Ally" userId="S::ally.qi@mountsinai.org::47d19c4a-133b-4a86-8c0f-44bc20f34261" providerId="AD" clId="Web-{0EB027F1-AECA-A779-1708-1DAB78361FCD}" dt="2026-01-27T19:48:44.765" v="222"/>
          <ac:spMkLst>
            <pc:docMk/>
            <pc:sldMk cId="59684087" sldId="458"/>
            <ac:spMk id="18" creationId="{26560F64-0FD7-5881-D79C-BD16C83F5CA2}"/>
          </ac:spMkLst>
        </pc:spChg>
      </pc:sldChg>
      <pc:sldChg chg="addSp delSp modSp add replId">
        <pc:chgData name="Qi, Ally" userId="S::ally.qi@mountsinai.org::47d19c4a-133b-4a86-8c0f-44bc20f34261" providerId="AD" clId="Web-{0EB027F1-AECA-A779-1708-1DAB78361FCD}" dt="2026-01-27T19:48:36.952" v="221"/>
        <pc:sldMkLst>
          <pc:docMk/>
          <pc:sldMk cId="506475918" sldId="460"/>
        </pc:sldMkLst>
        <pc:spChg chg="add mod">
          <ac:chgData name="Qi, Ally" userId="S::ally.qi@mountsinai.org::47d19c4a-133b-4a86-8c0f-44bc20f34261" providerId="AD" clId="Web-{0EB027F1-AECA-A779-1708-1DAB78361FCD}" dt="2026-01-27T19:46:46.498" v="173" actId="1076"/>
          <ac:spMkLst>
            <pc:docMk/>
            <pc:sldMk cId="506475918" sldId="460"/>
            <ac:spMk id="4" creationId="{C485AD58-9525-9DEA-0760-CB5595CA38C2}"/>
          </ac:spMkLst>
        </pc:spChg>
        <pc:spChg chg="mod">
          <ac:chgData name="Qi, Ally" userId="S::ally.qi@mountsinai.org::47d19c4a-133b-4a86-8c0f-44bc20f34261" providerId="AD" clId="Web-{0EB027F1-AECA-A779-1708-1DAB78361FCD}" dt="2026-01-27T19:48:36.952" v="221"/>
          <ac:spMkLst>
            <pc:docMk/>
            <pc:sldMk cId="506475918" sldId="460"/>
            <ac:spMk id="9" creationId="{1FC4DE80-F07E-4920-743E-6EEEDC6726CB}"/>
          </ac:spMkLst>
        </pc:spChg>
      </pc:sldChg>
      <pc:sldChg chg="addSp delSp modSp add replId">
        <pc:chgData name="Qi, Ally" userId="S::ally.qi@mountsinai.org::47d19c4a-133b-4a86-8c0f-44bc20f34261" providerId="AD" clId="Web-{0EB027F1-AECA-A779-1708-1DAB78361FCD}" dt="2026-01-27T19:45:57.092" v="168" actId="14100"/>
        <pc:sldMkLst>
          <pc:docMk/>
          <pc:sldMk cId="2385332198" sldId="461"/>
        </pc:sldMkLst>
        <pc:spChg chg="add mod">
          <ac:chgData name="Qi, Ally" userId="S::ally.qi@mountsinai.org::47d19c4a-133b-4a86-8c0f-44bc20f34261" providerId="AD" clId="Web-{0EB027F1-AECA-A779-1708-1DAB78361FCD}" dt="2026-01-27T19:45:57.092" v="168" actId="14100"/>
          <ac:spMkLst>
            <pc:docMk/>
            <pc:sldMk cId="2385332198" sldId="461"/>
            <ac:spMk id="4" creationId="{0F3D7D08-4D63-36E0-7883-BFD354ED59CC}"/>
          </ac:spMkLst>
        </pc:spChg>
        <pc:spChg chg="mod">
          <ac:chgData name="Qi, Ally" userId="S::ally.qi@mountsinai.org::47d19c4a-133b-4a86-8c0f-44bc20f34261" providerId="AD" clId="Web-{0EB027F1-AECA-A779-1708-1DAB78361FCD}" dt="2026-01-27T19:44:39.857" v="135" actId="20577"/>
          <ac:spMkLst>
            <pc:docMk/>
            <pc:sldMk cId="2385332198" sldId="461"/>
            <ac:spMk id="11" creationId="{5A46D4E8-00AC-F15D-C9D5-C27C8EC4496B}"/>
          </ac:spMkLst>
        </pc:spChg>
      </pc:sldChg>
    </pc:docChg>
  </pc:docChgLst>
  <pc:docChgLst>
    <pc:chgData name="Kellner, Christopher" userId="S::christopher.kellner@mountsinai.org::3b64068c-438b-47bf-8b45-420e82a72c91" providerId="AD" clId="Web-{EE1AF7FC-C3EE-6331-A212-FCE874A4F2C5}"/>
    <pc:docChg chg="modSld">
      <pc:chgData name="Kellner, Christopher" userId="S::christopher.kellner@mountsinai.org::3b64068c-438b-47bf-8b45-420e82a72c91" providerId="AD" clId="Web-{EE1AF7FC-C3EE-6331-A212-FCE874A4F2C5}" dt="2026-02-26T19:30:05.256" v="408" actId="14100"/>
      <pc:docMkLst>
        <pc:docMk/>
      </pc:docMkLst>
      <pc:sldChg chg="addSp delSp modSp">
        <pc:chgData name="Kellner, Christopher" userId="S::christopher.kellner@mountsinai.org::3b64068c-438b-47bf-8b45-420e82a72c91" providerId="AD" clId="Web-{EE1AF7FC-C3EE-6331-A212-FCE874A4F2C5}" dt="2026-02-26T19:29:49.756" v="407" actId="20577"/>
        <pc:sldMkLst>
          <pc:docMk/>
          <pc:sldMk cId="0" sldId="258"/>
        </pc:sldMkLst>
        <pc:spChg chg="mod">
          <ac:chgData name="Kellner, Christopher" userId="S::christopher.kellner@mountsinai.org::3b64068c-438b-47bf-8b45-420e82a72c91" providerId="AD" clId="Web-{EE1AF7FC-C3EE-6331-A212-FCE874A4F2C5}" dt="2026-02-26T19:29:49.756" v="407" actId="20577"/>
          <ac:spMkLst>
            <pc:docMk/>
            <pc:sldMk cId="0" sldId="258"/>
            <ac:spMk id="18" creationId="{5AEB481F-3AE8-45FB-A6F4-5EA3EEB61150}"/>
          </ac:spMkLst>
        </pc:spChg>
        <pc:spChg chg="mod">
          <ac:chgData name="Kellner, Christopher" userId="S::christopher.kellner@mountsinai.org::3b64068c-438b-47bf-8b45-420e82a72c91" providerId="AD" clId="Web-{EE1AF7FC-C3EE-6331-A212-FCE874A4F2C5}" dt="2026-02-26T19:27:41.552" v="276" actId="20577"/>
          <ac:spMkLst>
            <pc:docMk/>
            <pc:sldMk cId="0" sldId="258"/>
            <ac:spMk id="108" creationId="{00000000-0000-0000-0000-000000000000}"/>
          </ac:spMkLst>
        </pc:spChg>
        <pc:picChg chg="add mod">
          <ac:chgData name="Kellner, Christopher" userId="S::christopher.kellner@mountsinai.org::3b64068c-438b-47bf-8b45-420e82a72c91" providerId="AD" clId="Web-{EE1AF7FC-C3EE-6331-A212-FCE874A4F2C5}" dt="2026-02-26T19:11:32.184" v="15" actId="1076"/>
          <ac:picMkLst>
            <pc:docMk/>
            <pc:sldMk cId="0" sldId="258"/>
            <ac:picMk id="2" creationId="{E678A6BF-56C7-5EB5-BF0F-436B3D3AAB0A}"/>
          </ac:picMkLst>
        </pc:picChg>
        <pc:picChg chg="add mod">
          <ac:chgData name="Kellner, Christopher" userId="S::christopher.kellner@mountsinai.org::3b64068c-438b-47bf-8b45-420e82a72c91" providerId="AD" clId="Web-{EE1AF7FC-C3EE-6331-A212-FCE874A4F2C5}" dt="2026-02-26T19:11:34.731" v="17" actId="1076"/>
          <ac:picMkLst>
            <pc:docMk/>
            <pc:sldMk cId="0" sldId="258"/>
            <ac:picMk id="3" creationId="{971A830B-AF5D-6FC7-45F1-FD979014300A}"/>
          </ac:picMkLst>
        </pc:picChg>
        <pc:picChg chg="add mod">
          <ac:chgData name="Kellner, Christopher" userId="S::christopher.kellner@mountsinai.org::3b64068c-438b-47bf-8b45-420e82a72c91" providerId="AD" clId="Web-{EE1AF7FC-C3EE-6331-A212-FCE874A4F2C5}" dt="2026-02-26T19:11:32.231" v="16" actId="1076"/>
          <ac:picMkLst>
            <pc:docMk/>
            <pc:sldMk cId="0" sldId="258"/>
            <ac:picMk id="4" creationId="{2D8A4451-62F5-9B58-1464-C05B5BAA86EE}"/>
          </ac:picMkLst>
        </pc:picChg>
        <pc:picChg chg="del">
          <ac:chgData name="Kellner, Christopher" userId="S::christopher.kellner@mountsinai.org::3b64068c-438b-47bf-8b45-420e82a72c91" providerId="AD" clId="Web-{EE1AF7FC-C3EE-6331-A212-FCE874A4F2C5}" dt="2026-02-26T19:10:31.996" v="0"/>
          <ac:picMkLst>
            <pc:docMk/>
            <pc:sldMk cId="0" sldId="258"/>
            <ac:picMk id="17" creationId="{9604CC5D-CFA2-4355-9DD1-247CF0FD7AD5}"/>
          </ac:picMkLst>
        </pc:picChg>
      </pc:sldChg>
      <pc:sldChg chg="addSp delSp modSp">
        <pc:chgData name="Kellner, Christopher" userId="S::christopher.kellner@mountsinai.org::3b64068c-438b-47bf-8b45-420e82a72c91" providerId="AD" clId="Web-{EE1AF7FC-C3EE-6331-A212-FCE874A4F2C5}" dt="2026-02-26T19:27:36.568" v="275" actId="20577"/>
        <pc:sldMkLst>
          <pc:docMk/>
          <pc:sldMk cId="4085924122" sldId="453"/>
        </pc:sldMkLst>
        <pc:spChg chg="mod">
          <ac:chgData name="Kellner, Christopher" userId="S::christopher.kellner@mountsinai.org::3b64068c-438b-47bf-8b45-420e82a72c91" providerId="AD" clId="Web-{EE1AF7FC-C3EE-6331-A212-FCE874A4F2C5}" dt="2026-02-26T19:27:35.459" v="274" actId="20577"/>
          <ac:spMkLst>
            <pc:docMk/>
            <pc:sldMk cId="4085924122" sldId="453"/>
            <ac:spMk id="9" creationId="{F249E7F8-DF27-4178-AFC6-5025662D47E1}"/>
          </ac:spMkLst>
        </pc:spChg>
        <pc:spChg chg="mod">
          <ac:chgData name="Kellner, Christopher" userId="S::christopher.kellner@mountsinai.org::3b64068c-438b-47bf-8b45-420e82a72c91" providerId="AD" clId="Web-{EE1AF7FC-C3EE-6331-A212-FCE874A4F2C5}" dt="2026-02-26T19:27:36.568" v="275" actId="20577"/>
          <ac:spMkLst>
            <pc:docMk/>
            <pc:sldMk cId="4085924122" sldId="453"/>
            <ac:spMk id="108" creationId="{00000000-0000-0000-0000-000000000000}"/>
          </ac:spMkLst>
        </pc:spChg>
        <pc:picChg chg="add mod">
          <ac:chgData name="Kellner, Christopher" userId="S::christopher.kellner@mountsinai.org::3b64068c-438b-47bf-8b45-420e82a72c91" providerId="AD" clId="Web-{EE1AF7FC-C3EE-6331-A212-FCE874A4F2C5}" dt="2026-02-26T19:13:03.466" v="23" actId="1076"/>
          <ac:picMkLst>
            <pc:docMk/>
            <pc:sldMk cId="4085924122" sldId="453"/>
            <ac:picMk id="2" creationId="{4242676C-9766-71A4-C385-2D5C3FF5E842}"/>
          </ac:picMkLst>
        </pc:picChg>
        <pc:picChg chg="add mod">
          <ac:chgData name="Kellner, Christopher" userId="S::christopher.kellner@mountsinai.org::3b64068c-438b-47bf-8b45-420e82a72c91" providerId="AD" clId="Web-{EE1AF7FC-C3EE-6331-A212-FCE874A4F2C5}" dt="2026-02-26T19:13:24.841" v="27" actId="14100"/>
          <ac:picMkLst>
            <pc:docMk/>
            <pc:sldMk cId="4085924122" sldId="453"/>
            <ac:picMk id="4" creationId="{A3377819-3487-3BA3-685D-67D1C4246747}"/>
          </ac:picMkLst>
        </pc:picChg>
        <pc:picChg chg="del">
          <ac:chgData name="Kellner, Christopher" userId="S::christopher.kellner@mountsinai.org::3b64068c-438b-47bf-8b45-420e82a72c91" providerId="AD" clId="Web-{EE1AF7FC-C3EE-6331-A212-FCE874A4F2C5}" dt="2026-02-26T19:12:45.544" v="19"/>
          <ac:picMkLst>
            <pc:docMk/>
            <pc:sldMk cId="4085924122" sldId="453"/>
            <ac:picMk id="5" creationId="{0BC56896-5BFA-427F-B897-CD4C61F6CDBC}"/>
          </ac:picMkLst>
        </pc:picChg>
        <pc:picChg chg="add mod">
          <ac:chgData name="Kellner, Christopher" userId="S::christopher.kellner@mountsinai.org::3b64068c-438b-47bf-8b45-420e82a72c91" providerId="AD" clId="Web-{EE1AF7FC-C3EE-6331-A212-FCE874A4F2C5}" dt="2026-02-26T19:13:56.091" v="30" actId="14100"/>
          <ac:picMkLst>
            <pc:docMk/>
            <pc:sldMk cId="4085924122" sldId="453"/>
            <ac:picMk id="6" creationId="{72C69B0D-A989-4BCE-03FC-87270D936735}"/>
          </ac:picMkLst>
        </pc:picChg>
        <pc:picChg chg="del">
          <ac:chgData name="Kellner, Christopher" userId="S::christopher.kellner@mountsinai.org::3b64068c-438b-47bf-8b45-420e82a72c91" providerId="AD" clId="Web-{EE1AF7FC-C3EE-6331-A212-FCE874A4F2C5}" dt="2026-02-26T19:12:45.544" v="18"/>
          <ac:picMkLst>
            <pc:docMk/>
            <pc:sldMk cId="4085924122" sldId="453"/>
            <ac:picMk id="8" creationId="{17E9CCAD-E13B-4994-BE74-1548E29A9D4C}"/>
          </ac:picMkLst>
        </pc:picChg>
      </pc:sldChg>
      <pc:sldChg chg="addSp delSp modSp">
        <pc:chgData name="Kellner, Christopher" userId="S::christopher.kellner@mountsinai.org::3b64068c-438b-47bf-8b45-420e82a72c91" providerId="AD" clId="Web-{EE1AF7FC-C3EE-6331-A212-FCE874A4F2C5}" dt="2026-02-26T19:25:36.458" v="153" actId="20577"/>
        <pc:sldMkLst>
          <pc:docMk/>
          <pc:sldMk cId="1376908039" sldId="456"/>
        </pc:sldMkLst>
        <pc:spChg chg="mod">
          <ac:chgData name="Kellner, Christopher" userId="S::christopher.kellner@mountsinai.org::3b64068c-438b-47bf-8b45-420e82a72c91" providerId="AD" clId="Web-{EE1AF7FC-C3EE-6331-A212-FCE874A4F2C5}" dt="2026-02-26T19:25:36.458" v="153" actId="20577"/>
          <ac:spMkLst>
            <pc:docMk/>
            <pc:sldMk cId="1376908039" sldId="456"/>
            <ac:spMk id="11" creationId="{3F6E3A35-E536-479F-4AE1-5BA60236BAF9}"/>
          </ac:spMkLst>
        </pc:spChg>
        <pc:spChg chg="mod">
          <ac:chgData name="Kellner, Christopher" userId="S::christopher.kellner@mountsinai.org::3b64068c-438b-47bf-8b45-420e82a72c91" providerId="AD" clId="Web-{EE1AF7FC-C3EE-6331-A212-FCE874A4F2C5}" dt="2026-02-26T19:19:12.330" v="89" actId="20577"/>
          <ac:spMkLst>
            <pc:docMk/>
            <pc:sldMk cId="1376908039" sldId="456"/>
            <ac:spMk id="99" creationId="{4C68CC6E-9C2F-1930-3CA7-3A51B8E45AD2}"/>
          </ac:spMkLst>
        </pc:spChg>
        <pc:picChg chg="add mod">
          <ac:chgData name="Kellner, Christopher" userId="S::christopher.kellner@mountsinai.org::3b64068c-438b-47bf-8b45-420e82a72c91" providerId="AD" clId="Web-{EE1AF7FC-C3EE-6331-A212-FCE874A4F2C5}" dt="2026-02-26T19:15:48.810" v="49" actId="1076"/>
          <ac:picMkLst>
            <pc:docMk/>
            <pc:sldMk cId="1376908039" sldId="456"/>
            <ac:picMk id="2" creationId="{1F8B25BF-4D9A-311F-EEAA-13DD2FFA1485}"/>
          </ac:picMkLst>
        </pc:picChg>
        <pc:picChg chg="add mod">
          <ac:chgData name="Kellner, Christopher" userId="S::christopher.kellner@mountsinai.org::3b64068c-438b-47bf-8b45-420e82a72c91" providerId="AD" clId="Web-{EE1AF7FC-C3EE-6331-A212-FCE874A4F2C5}" dt="2026-02-26T19:15:48.857" v="50" actId="1076"/>
          <ac:picMkLst>
            <pc:docMk/>
            <pc:sldMk cId="1376908039" sldId="456"/>
            <ac:picMk id="3" creationId="{F8E5620C-42B4-0E93-70BC-0F2A3D42C686}"/>
          </ac:picMkLst>
        </pc:picChg>
        <pc:picChg chg="add mod">
          <ac:chgData name="Kellner, Christopher" userId="S::christopher.kellner@mountsinai.org::3b64068c-438b-47bf-8b45-420e82a72c91" providerId="AD" clId="Web-{EE1AF7FC-C3EE-6331-A212-FCE874A4F2C5}" dt="2026-02-26T19:15:48.888" v="51" actId="1076"/>
          <ac:picMkLst>
            <pc:docMk/>
            <pc:sldMk cId="1376908039" sldId="456"/>
            <ac:picMk id="4" creationId="{FF48BC6D-2ACB-1F31-916F-C6FBDF450A67}"/>
          </ac:picMkLst>
        </pc:picChg>
        <pc:picChg chg="del">
          <ac:chgData name="Kellner, Christopher" userId="S::christopher.kellner@mountsinai.org::3b64068c-438b-47bf-8b45-420e82a72c91" providerId="AD" clId="Web-{EE1AF7FC-C3EE-6331-A212-FCE874A4F2C5}" dt="2026-02-26T19:14:05.575" v="31"/>
          <ac:picMkLst>
            <pc:docMk/>
            <pc:sldMk cId="1376908039" sldId="456"/>
            <ac:picMk id="16" creationId="{ADA6B719-6B5C-8EA4-BEA2-2C06622149F1}"/>
          </ac:picMkLst>
        </pc:picChg>
      </pc:sldChg>
      <pc:sldChg chg="modSp">
        <pc:chgData name="Kellner, Christopher" userId="S::christopher.kellner@mountsinai.org::3b64068c-438b-47bf-8b45-420e82a72c91" providerId="AD" clId="Web-{EE1AF7FC-C3EE-6331-A212-FCE874A4F2C5}" dt="2026-02-26T19:30:05.256" v="408" actId="14100"/>
        <pc:sldMkLst>
          <pc:docMk/>
          <pc:sldMk cId="2829374448" sldId="457"/>
        </pc:sldMkLst>
        <pc:spChg chg="mod">
          <ac:chgData name="Kellner, Christopher" userId="S::christopher.kellner@mountsinai.org::3b64068c-438b-47bf-8b45-420e82a72c91" providerId="AD" clId="Web-{EE1AF7FC-C3EE-6331-A212-FCE874A4F2C5}" dt="2026-02-26T19:30:05.256" v="408" actId="14100"/>
          <ac:spMkLst>
            <pc:docMk/>
            <pc:sldMk cId="2829374448" sldId="457"/>
            <ac:spMk id="2" creationId="{181DD4DD-EBCD-2501-B8AA-304B63FE8431}"/>
          </ac:spMkLst>
        </pc:spChg>
      </pc:sldChg>
    </pc:docChg>
  </pc:docChgLst>
  <pc:docChgLst>
    <pc:chgData name="Qi, Ally" userId="S::ally.qi@mountsinai.org::47d19c4a-133b-4a86-8c0f-44bc20f34261" providerId="AD" clId="Web-{0532DC86-F1CA-5CA3-38A0-CB8EC71C4CAC}"/>
    <pc:docChg chg="modSld">
      <pc:chgData name="Qi, Ally" userId="S::ally.qi@mountsinai.org::47d19c4a-133b-4a86-8c0f-44bc20f34261" providerId="AD" clId="Web-{0532DC86-F1CA-5CA3-38A0-CB8EC71C4CAC}" dt="2026-01-30T14:06:29.662" v="174" actId="20577"/>
      <pc:docMkLst>
        <pc:docMk/>
      </pc:docMkLst>
      <pc:sldChg chg="modSp">
        <pc:chgData name="Qi, Ally" userId="S::ally.qi@mountsinai.org::47d19c4a-133b-4a86-8c0f-44bc20f34261" providerId="AD" clId="Web-{0532DC86-F1CA-5CA3-38A0-CB8EC71C4CAC}" dt="2026-01-30T14:06:29.662" v="174" actId="20577"/>
        <pc:sldMkLst>
          <pc:docMk/>
          <pc:sldMk cId="59684087" sldId="458"/>
        </pc:sldMkLst>
        <pc:spChg chg="mod">
          <ac:chgData name="Qi, Ally" userId="S::ally.qi@mountsinai.org::47d19c4a-133b-4a86-8c0f-44bc20f34261" providerId="AD" clId="Web-{0532DC86-F1CA-5CA3-38A0-CB8EC71C4CAC}" dt="2026-01-30T14:06:29.662" v="174" actId="20577"/>
          <ac:spMkLst>
            <pc:docMk/>
            <pc:sldMk cId="59684087" sldId="458"/>
            <ac:spMk id="18" creationId="{26560F64-0FD7-5881-D79C-BD16C83F5CA2}"/>
          </ac:spMkLst>
        </pc:spChg>
      </pc:sldChg>
      <pc:sldChg chg="modSp">
        <pc:chgData name="Qi, Ally" userId="S::ally.qi@mountsinai.org::47d19c4a-133b-4a86-8c0f-44bc20f34261" providerId="AD" clId="Web-{0532DC86-F1CA-5CA3-38A0-CB8EC71C4CAC}" dt="2026-01-30T14:04:12.208" v="88" actId="20577"/>
        <pc:sldMkLst>
          <pc:docMk/>
          <pc:sldMk cId="506475918" sldId="460"/>
        </pc:sldMkLst>
        <pc:spChg chg="mod">
          <ac:chgData name="Qi, Ally" userId="S::ally.qi@mountsinai.org::47d19c4a-133b-4a86-8c0f-44bc20f34261" providerId="AD" clId="Web-{0532DC86-F1CA-5CA3-38A0-CB8EC71C4CAC}" dt="2026-01-30T14:04:12.208" v="88" actId="20577"/>
          <ac:spMkLst>
            <pc:docMk/>
            <pc:sldMk cId="506475918" sldId="460"/>
            <ac:spMk id="9" creationId="{1FC4DE80-F07E-4920-743E-6EEEDC6726CB}"/>
          </ac:spMkLst>
        </pc:spChg>
      </pc:sldChg>
      <pc:sldChg chg="modSp">
        <pc:chgData name="Qi, Ally" userId="S::ally.qi@mountsinai.org::47d19c4a-133b-4a86-8c0f-44bc20f34261" providerId="AD" clId="Web-{0532DC86-F1CA-5CA3-38A0-CB8EC71C4CAC}" dt="2026-01-30T14:03:17.911" v="42" actId="20577"/>
        <pc:sldMkLst>
          <pc:docMk/>
          <pc:sldMk cId="2385332198" sldId="461"/>
        </pc:sldMkLst>
        <pc:spChg chg="mod">
          <ac:chgData name="Qi, Ally" userId="S::ally.qi@mountsinai.org::47d19c4a-133b-4a86-8c0f-44bc20f34261" providerId="AD" clId="Web-{0532DC86-F1CA-5CA3-38A0-CB8EC71C4CAC}" dt="2026-01-30T14:03:17.911" v="42" actId="20577"/>
          <ac:spMkLst>
            <pc:docMk/>
            <pc:sldMk cId="2385332198" sldId="461"/>
            <ac:spMk id="11" creationId="{5A46D4E8-00AC-F15D-C9D5-C27C8EC4496B}"/>
          </ac:spMkLst>
        </pc:spChg>
      </pc:sldChg>
    </pc:docChg>
  </pc:docChgLst>
  <pc:docChgLst>
    <pc:chgData name="Qi, Ally" userId="S::ally.qi@mountsinai.org::47d19c4a-133b-4a86-8c0f-44bc20f34261" providerId="AD" clId="Web-{0673813D-4522-7B4F-E26E-28929DCF0C5F}"/>
    <pc:docChg chg="addSld delSld modSld sldOrd">
      <pc:chgData name="Qi, Ally" userId="S::ally.qi@mountsinai.org::47d19c4a-133b-4a86-8c0f-44bc20f34261" providerId="AD" clId="Web-{0673813D-4522-7B4F-E26E-28929DCF0C5F}" dt="2026-02-26T20:53:01.641" v="308" actId="20577"/>
      <pc:docMkLst>
        <pc:docMk/>
      </pc:docMkLst>
      <pc:sldChg chg="modSp">
        <pc:chgData name="Qi, Ally" userId="S::ally.qi@mountsinai.org::47d19c4a-133b-4a86-8c0f-44bc20f34261" providerId="AD" clId="Web-{0673813D-4522-7B4F-E26E-28929DCF0C5F}" dt="2026-02-26T20:53:01.641" v="308" actId="20577"/>
        <pc:sldMkLst>
          <pc:docMk/>
          <pc:sldMk cId="0" sldId="256"/>
        </pc:sldMkLst>
        <pc:spChg chg="mod">
          <ac:chgData name="Qi, Ally" userId="S::ally.qi@mountsinai.org::47d19c4a-133b-4a86-8c0f-44bc20f34261" providerId="AD" clId="Web-{0673813D-4522-7B4F-E26E-28929DCF0C5F}" dt="2026-02-26T19:17:21.325" v="55" actId="1076"/>
          <ac:spMkLst>
            <pc:docMk/>
            <pc:sldMk cId="0" sldId="256"/>
            <ac:spMk id="87" creationId="{00000000-0000-0000-0000-000000000000}"/>
          </ac:spMkLst>
        </pc:spChg>
        <pc:spChg chg="mod">
          <ac:chgData name="Qi, Ally" userId="S::ally.qi@mountsinai.org::47d19c4a-133b-4a86-8c0f-44bc20f34261" providerId="AD" clId="Web-{0673813D-4522-7B4F-E26E-28929DCF0C5F}" dt="2026-02-26T20:53:01.641" v="308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Qi, Ally" userId="S::ally.qi@mountsinai.org::47d19c4a-133b-4a86-8c0f-44bc20f34261" providerId="AD" clId="Web-{0673813D-4522-7B4F-E26E-28929DCF0C5F}" dt="2026-02-26T19:16:49.918" v="49" actId="1076"/>
          <ac:spMkLst>
            <pc:docMk/>
            <pc:sldMk cId="0" sldId="256"/>
            <ac:spMk id="91" creationId="{00000000-0000-0000-0000-000000000000}"/>
          </ac:spMkLst>
        </pc:spChg>
        <pc:cxnChg chg="mod">
          <ac:chgData name="Qi, Ally" userId="S::ally.qi@mountsinai.org::47d19c4a-133b-4a86-8c0f-44bc20f34261" providerId="AD" clId="Web-{0673813D-4522-7B4F-E26E-28929DCF0C5F}" dt="2026-02-26T19:17:01.606" v="53" actId="1076"/>
          <ac:cxnSpMkLst>
            <pc:docMk/>
            <pc:sldMk cId="0" sldId="256"/>
            <ac:cxnSpMk id="86" creationId="{00000000-0000-0000-0000-000000000000}"/>
          </ac:cxnSpMkLst>
        </pc:cxnChg>
      </pc:sldChg>
      <pc:sldChg chg="modSp">
        <pc:chgData name="Qi, Ally" userId="S::ally.qi@mountsinai.org::47d19c4a-133b-4a86-8c0f-44bc20f34261" providerId="AD" clId="Web-{0673813D-4522-7B4F-E26E-28929DCF0C5F}" dt="2026-02-26T19:28:12.256" v="59" actId="1076"/>
        <pc:sldMkLst>
          <pc:docMk/>
          <pc:sldMk cId="0" sldId="258"/>
        </pc:sldMkLst>
        <pc:picChg chg="mod">
          <ac:chgData name="Qi, Ally" userId="S::ally.qi@mountsinai.org::47d19c4a-133b-4a86-8c0f-44bc20f34261" providerId="AD" clId="Web-{0673813D-4522-7B4F-E26E-28929DCF0C5F}" dt="2026-02-26T19:28:08.787" v="57" actId="1076"/>
          <ac:picMkLst>
            <pc:docMk/>
            <pc:sldMk cId="0" sldId="258"/>
            <ac:picMk id="2" creationId="{E678A6BF-56C7-5EB5-BF0F-436B3D3AAB0A}"/>
          </ac:picMkLst>
        </pc:picChg>
        <pc:picChg chg="mod">
          <ac:chgData name="Qi, Ally" userId="S::ally.qi@mountsinai.org::47d19c4a-133b-4a86-8c0f-44bc20f34261" providerId="AD" clId="Web-{0673813D-4522-7B4F-E26E-28929DCF0C5F}" dt="2026-02-26T19:28:10.255" v="58" actId="1076"/>
          <ac:picMkLst>
            <pc:docMk/>
            <pc:sldMk cId="0" sldId="258"/>
            <ac:picMk id="3" creationId="{971A830B-AF5D-6FC7-45F1-FD979014300A}"/>
          </ac:picMkLst>
        </pc:picChg>
        <pc:picChg chg="mod">
          <ac:chgData name="Qi, Ally" userId="S::ally.qi@mountsinai.org::47d19c4a-133b-4a86-8c0f-44bc20f34261" providerId="AD" clId="Web-{0673813D-4522-7B4F-E26E-28929DCF0C5F}" dt="2026-02-26T19:28:12.256" v="59" actId="1076"/>
          <ac:picMkLst>
            <pc:docMk/>
            <pc:sldMk cId="0" sldId="258"/>
            <ac:picMk id="4" creationId="{2D8A4451-62F5-9B58-1464-C05B5BAA86EE}"/>
          </ac:picMkLst>
        </pc:picChg>
        <pc:picChg chg="mod">
          <ac:chgData name="Qi, Ally" userId="S::ally.qi@mountsinai.org::47d19c4a-133b-4a86-8c0f-44bc20f34261" providerId="AD" clId="Web-{0673813D-4522-7B4F-E26E-28929DCF0C5F}" dt="2026-02-26T19:06:20.155" v="5" actId="1076"/>
          <ac:picMkLst>
            <pc:docMk/>
            <pc:sldMk cId="0" sldId="258"/>
            <ac:picMk id="17" creationId="{9604CC5D-CFA2-4355-9DD1-247CF0FD7AD5}"/>
          </ac:picMkLst>
        </pc:picChg>
      </pc:sldChg>
      <pc:sldChg chg="delSp modSp">
        <pc:chgData name="Qi, Ally" userId="S::ally.qi@mountsinai.org::47d19c4a-133b-4a86-8c0f-44bc20f34261" providerId="AD" clId="Web-{0673813D-4522-7B4F-E26E-28929DCF0C5F}" dt="2026-02-26T19:14:16.118" v="26" actId="1076"/>
        <pc:sldMkLst>
          <pc:docMk/>
          <pc:sldMk cId="4085924122" sldId="453"/>
        </pc:sldMkLst>
        <pc:picChg chg="del">
          <ac:chgData name="Qi, Ally" userId="S::ally.qi@mountsinai.org::47d19c4a-133b-4a86-8c0f-44bc20f34261" providerId="AD" clId="Web-{0673813D-4522-7B4F-E26E-28929DCF0C5F}" dt="2026-02-26T19:05:00.639" v="0"/>
          <ac:picMkLst>
            <pc:docMk/>
            <pc:sldMk cId="4085924122" sldId="453"/>
            <ac:picMk id="3" creationId="{007C386E-DE6D-43C6-AA17-F9E4F6D446A3}"/>
          </ac:picMkLst>
        </pc:picChg>
        <pc:picChg chg="mod">
          <ac:chgData name="Qi, Ally" userId="S::ally.qi@mountsinai.org::47d19c4a-133b-4a86-8c0f-44bc20f34261" providerId="AD" clId="Web-{0673813D-4522-7B4F-E26E-28929DCF0C5F}" dt="2026-02-26T19:14:16.118" v="26" actId="1076"/>
          <ac:picMkLst>
            <pc:docMk/>
            <pc:sldMk cId="4085924122" sldId="453"/>
            <ac:picMk id="6" creationId="{72C69B0D-A989-4BCE-03FC-87270D936735}"/>
          </ac:picMkLst>
        </pc:picChg>
        <pc:picChg chg="mod">
          <ac:chgData name="Qi, Ally" userId="S::ally.qi@mountsinai.org::47d19c4a-133b-4a86-8c0f-44bc20f34261" providerId="AD" clId="Web-{0673813D-4522-7B4F-E26E-28929DCF0C5F}" dt="2026-02-26T19:09:26.607" v="12" actId="14100"/>
          <ac:picMkLst>
            <pc:docMk/>
            <pc:sldMk cId="4085924122" sldId="453"/>
            <ac:picMk id="8" creationId="{17E9CCAD-E13B-4994-BE74-1548E29A9D4C}"/>
          </ac:picMkLst>
        </pc:picChg>
      </pc:sldChg>
      <pc:sldChg chg="modSp">
        <pc:chgData name="Qi, Ally" userId="S::ally.qi@mountsinai.org::47d19c4a-133b-4a86-8c0f-44bc20f34261" providerId="AD" clId="Web-{0673813D-4522-7B4F-E26E-28929DCF0C5F}" dt="2026-02-26T19:10:23.797" v="13" actId="20577"/>
        <pc:sldMkLst>
          <pc:docMk/>
          <pc:sldMk cId="3238384710" sldId="455"/>
        </pc:sldMkLst>
        <pc:spChg chg="mod">
          <ac:chgData name="Qi, Ally" userId="S::ally.qi@mountsinai.org::47d19c4a-133b-4a86-8c0f-44bc20f34261" providerId="AD" clId="Web-{0673813D-4522-7B4F-E26E-28929DCF0C5F}" dt="2026-02-26T19:10:23.797" v="13" actId="20577"/>
          <ac:spMkLst>
            <pc:docMk/>
            <pc:sldMk cId="3238384710" sldId="455"/>
            <ac:spMk id="18" creationId="{AD87ED7A-884C-45DF-B227-4E73B70EAFC9}"/>
          </ac:spMkLst>
        </pc:spChg>
      </pc:sldChg>
      <pc:sldChg chg="modSp">
        <pc:chgData name="Qi, Ally" userId="S::ally.qi@mountsinai.org::47d19c4a-133b-4a86-8c0f-44bc20f34261" providerId="AD" clId="Web-{0673813D-4522-7B4F-E26E-28929DCF0C5F}" dt="2026-02-26T19:16:31.871" v="37" actId="1076"/>
        <pc:sldMkLst>
          <pc:docMk/>
          <pc:sldMk cId="1376908039" sldId="456"/>
        </pc:sldMkLst>
        <pc:spChg chg="mod">
          <ac:chgData name="Qi, Ally" userId="S::ally.qi@mountsinai.org::47d19c4a-133b-4a86-8c0f-44bc20f34261" providerId="AD" clId="Web-{0673813D-4522-7B4F-E26E-28929DCF0C5F}" dt="2026-02-26T19:05:58.514" v="3" actId="1076"/>
          <ac:spMkLst>
            <pc:docMk/>
            <pc:sldMk cId="1376908039" sldId="456"/>
            <ac:spMk id="11" creationId="{3F6E3A35-E536-479F-4AE1-5BA60236BAF9}"/>
          </ac:spMkLst>
        </pc:spChg>
        <pc:picChg chg="mod">
          <ac:chgData name="Qi, Ally" userId="S::ally.qi@mountsinai.org::47d19c4a-133b-4a86-8c0f-44bc20f34261" providerId="AD" clId="Web-{0673813D-4522-7B4F-E26E-28929DCF0C5F}" dt="2026-02-26T19:16:19.402" v="31" actId="14100"/>
          <ac:picMkLst>
            <pc:docMk/>
            <pc:sldMk cId="1376908039" sldId="456"/>
            <ac:picMk id="2" creationId="{1F8B25BF-4D9A-311F-EEAA-13DD2FFA1485}"/>
          </ac:picMkLst>
        </pc:picChg>
        <pc:picChg chg="mod">
          <ac:chgData name="Qi, Ally" userId="S::ally.qi@mountsinai.org::47d19c4a-133b-4a86-8c0f-44bc20f34261" providerId="AD" clId="Web-{0673813D-4522-7B4F-E26E-28929DCF0C5F}" dt="2026-02-26T19:16:23.043" v="32" actId="14100"/>
          <ac:picMkLst>
            <pc:docMk/>
            <pc:sldMk cId="1376908039" sldId="456"/>
            <ac:picMk id="3" creationId="{F8E5620C-42B4-0E93-70BC-0F2A3D42C686}"/>
          </ac:picMkLst>
        </pc:picChg>
        <pc:picChg chg="mod">
          <ac:chgData name="Qi, Ally" userId="S::ally.qi@mountsinai.org::47d19c4a-133b-4a86-8c0f-44bc20f34261" providerId="AD" clId="Web-{0673813D-4522-7B4F-E26E-28929DCF0C5F}" dt="2026-02-26T19:16:31.871" v="37" actId="1076"/>
          <ac:picMkLst>
            <pc:docMk/>
            <pc:sldMk cId="1376908039" sldId="456"/>
            <ac:picMk id="4" creationId="{FF48BC6D-2ACB-1F31-916F-C6FBDF450A67}"/>
          </ac:picMkLst>
        </pc:picChg>
        <pc:picChg chg="mod">
          <ac:chgData name="Qi, Ally" userId="S::ally.qi@mountsinai.org::47d19c4a-133b-4a86-8c0f-44bc20f34261" providerId="AD" clId="Web-{0673813D-4522-7B4F-E26E-28929DCF0C5F}" dt="2026-02-26T19:05:33.670" v="2" actId="1076"/>
          <ac:picMkLst>
            <pc:docMk/>
            <pc:sldMk cId="1376908039" sldId="456"/>
            <ac:picMk id="16" creationId="{ADA6B719-6B5C-8EA4-BEA2-2C06622149F1}"/>
          </ac:picMkLst>
        </pc:picChg>
      </pc:sldChg>
      <pc:sldChg chg="modSp">
        <pc:chgData name="Qi, Ally" userId="S::ally.qi@mountsinai.org::47d19c4a-133b-4a86-8c0f-44bc20f34261" providerId="AD" clId="Web-{0673813D-4522-7B4F-E26E-28929DCF0C5F}" dt="2026-02-26T20:37:43.558" v="182" actId="20577"/>
        <pc:sldMkLst>
          <pc:docMk/>
          <pc:sldMk cId="2829374448" sldId="457"/>
        </pc:sldMkLst>
        <pc:spChg chg="mod">
          <ac:chgData name="Qi, Ally" userId="S::ally.qi@mountsinai.org::47d19c4a-133b-4a86-8c0f-44bc20f34261" providerId="AD" clId="Web-{0673813D-4522-7B4F-E26E-28929DCF0C5F}" dt="2026-02-26T20:37:43.558" v="182" actId="20577"/>
          <ac:spMkLst>
            <pc:docMk/>
            <pc:sldMk cId="2829374448" sldId="457"/>
            <ac:spMk id="2" creationId="{181DD4DD-EBCD-2501-B8AA-304B63FE8431}"/>
          </ac:spMkLst>
        </pc:spChg>
      </pc:sldChg>
      <pc:sldChg chg="addSp delSp modSp">
        <pc:chgData name="Qi, Ally" userId="S::ally.qi@mountsinai.org::47d19c4a-133b-4a86-8c0f-44bc20f34261" providerId="AD" clId="Web-{0673813D-4522-7B4F-E26E-28929DCF0C5F}" dt="2026-02-26T20:35:45.243" v="172" actId="1076"/>
        <pc:sldMkLst>
          <pc:docMk/>
          <pc:sldMk cId="59684087" sldId="458"/>
        </pc:sldMkLst>
        <pc:spChg chg="add del mod">
          <ac:chgData name="Qi, Ally" userId="S::ally.qi@mountsinai.org::47d19c4a-133b-4a86-8c0f-44bc20f34261" providerId="AD" clId="Web-{0673813D-4522-7B4F-E26E-28929DCF0C5F}" dt="2026-02-26T20:34:55.414" v="169"/>
          <ac:spMkLst>
            <pc:docMk/>
            <pc:sldMk cId="59684087" sldId="458"/>
            <ac:spMk id="2" creationId="{B427D342-34E8-DE7C-7835-7901458CE955}"/>
          </ac:spMkLst>
        </pc:spChg>
        <pc:spChg chg="mod">
          <ac:chgData name="Qi, Ally" userId="S::ally.qi@mountsinai.org::47d19c4a-133b-4a86-8c0f-44bc20f34261" providerId="AD" clId="Web-{0673813D-4522-7B4F-E26E-28929DCF0C5F}" dt="2026-02-26T20:35:45.243" v="172" actId="1076"/>
          <ac:spMkLst>
            <pc:docMk/>
            <pc:sldMk cId="59684087" sldId="458"/>
            <ac:spMk id="3" creationId="{122112B5-03F9-24C8-AD61-615A4256E1F0}"/>
          </ac:spMkLst>
        </pc:spChg>
        <pc:spChg chg="mod">
          <ac:chgData name="Qi, Ally" userId="S::ally.qi@mountsinai.org::47d19c4a-133b-4a86-8c0f-44bc20f34261" providerId="AD" clId="Web-{0673813D-4522-7B4F-E26E-28929DCF0C5F}" dt="2026-02-26T20:34:51.070" v="167" actId="20577"/>
          <ac:spMkLst>
            <pc:docMk/>
            <pc:sldMk cId="59684087" sldId="458"/>
            <ac:spMk id="18" creationId="{26560F64-0FD7-5881-D79C-BD16C83F5CA2}"/>
          </ac:spMkLst>
        </pc:spChg>
      </pc:sldChg>
      <pc:sldChg chg="addSp delSp modSp">
        <pc:chgData name="Qi, Ally" userId="S::ally.qi@mountsinai.org::47d19c4a-133b-4a86-8c0f-44bc20f34261" providerId="AD" clId="Web-{0673813D-4522-7B4F-E26E-28929DCF0C5F}" dt="2026-02-26T20:35:40.556" v="171" actId="1076"/>
        <pc:sldMkLst>
          <pc:docMk/>
          <pc:sldMk cId="506475918" sldId="460"/>
        </pc:sldMkLst>
        <pc:spChg chg="add del mod">
          <ac:chgData name="Qi, Ally" userId="S::ally.qi@mountsinai.org::47d19c4a-133b-4a86-8c0f-44bc20f34261" providerId="AD" clId="Web-{0673813D-4522-7B4F-E26E-28929DCF0C5F}" dt="2026-02-26T20:33:49.069" v="141"/>
          <ac:spMkLst>
            <pc:docMk/>
            <pc:sldMk cId="506475918" sldId="460"/>
            <ac:spMk id="2" creationId="{DEEE6BA3-47B9-56E7-12AF-A469600327C8}"/>
          </ac:spMkLst>
        </pc:spChg>
        <pc:spChg chg="mod">
          <ac:chgData name="Qi, Ally" userId="S::ally.qi@mountsinai.org::47d19c4a-133b-4a86-8c0f-44bc20f34261" providerId="AD" clId="Web-{0673813D-4522-7B4F-E26E-28929DCF0C5F}" dt="2026-02-26T20:35:40.556" v="171" actId="1076"/>
          <ac:spMkLst>
            <pc:docMk/>
            <pc:sldMk cId="506475918" sldId="460"/>
            <ac:spMk id="4" creationId="{C485AD58-9525-9DEA-0760-CB5595CA38C2}"/>
          </ac:spMkLst>
        </pc:spChg>
        <pc:spChg chg="mod">
          <ac:chgData name="Qi, Ally" userId="S::ally.qi@mountsinai.org::47d19c4a-133b-4a86-8c0f-44bc20f34261" providerId="AD" clId="Web-{0673813D-4522-7B4F-E26E-28929DCF0C5F}" dt="2026-02-26T20:35:05.539" v="170" actId="14100"/>
          <ac:spMkLst>
            <pc:docMk/>
            <pc:sldMk cId="506475918" sldId="460"/>
            <ac:spMk id="9" creationId="{1FC4DE80-F07E-4920-743E-6EEEDC6726CB}"/>
          </ac:spMkLst>
        </pc:spChg>
      </pc:sldChg>
      <pc:sldChg chg="addSp delSp modSp">
        <pc:chgData name="Qi, Ally" userId="S::ally.qi@mountsinai.org::47d19c4a-133b-4a86-8c0f-44bc20f34261" providerId="AD" clId="Web-{0673813D-4522-7B4F-E26E-28929DCF0C5F}" dt="2026-02-26T20:32:26.754" v="119"/>
        <pc:sldMkLst>
          <pc:docMk/>
          <pc:sldMk cId="2385332198" sldId="461"/>
        </pc:sldMkLst>
        <pc:spChg chg="add del mod">
          <ac:chgData name="Qi, Ally" userId="S::ally.qi@mountsinai.org::47d19c4a-133b-4a86-8c0f-44bc20f34261" providerId="AD" clId="Web-{0673813D-4522-7B4F-E26E-28929DCF0C5F}" dt="2026-02-26T20:32:26.754" v="119"/>
          <ac:spMkLst>
            <pc:docMk/>
            <pc:sldMk cId="2385332198" sldId="461"/>
            <ac:spMk id="2" creationId="{DD413267-F577-033C-6596-34EA76BF5FE4}"/>
          </ac:spMkLst>
        </pc:spChg>
        <pc:spChg chg="mod">
          <ac:chgData name="Qi, Ally" userId="S::ally.qi@mountsinai.org::47d19c4a-133b-4a86-8c0f-44bc20f34261" providerId="AD" clId="Web-{0673813D-4522-7B4F-E26E-28929DCF0C5F}" dt="2026-02-26T19:08:28.119" v="8" actId="20577"/>
          <ac:spMkLst>
            <pc:docMk/>
            <pc:sldMk cId="2385332198" sldId="461"/>
            <ac:spMk id="4" creationId="{0F3D7D08-4D63-36E0-7883-BFD354ED59CC}"/>
          </ac:spMkLst>
        </pc:spChg>
        <pc:spChg chg="mod">
          <ac:chgData name="Qi, Ally" userId="S::ally.qi@mountsinai.org::47d19c4a-133b-4a86-8c0f-44bc20f34261" providerId="AD" clId="Web-{0673813D-4522-7B4F-E26E-28929DCF0C5F}" dt="2026-02-26T20:32:25.020" v="118" actId="20577"/>
          <ac:spMkLst>
            <pc:docMk/>
            <pc:sldMk cId="2385332198" sldId="461"/>
            <ac:spMk id="11" creationId="{5A46D4E8-00AC-F15D-C9D5-C27C8EC4496B}"/>
          </ac:spMkLst>
        </pc:spChg>
      </pc:sldChg>
      <pc:sldChg chg="addSp delSp modSp add del replId">
        <pc:chgData name="Qi, Ally" userId="S::ally.qi@mountsinai.org::47d19c4a-133b-4a86-8c0f-44bc20f34261" providerId="AD" clId="Web-{0673813D-4522-7B4F-E26E-28929DCF0C5F}" dt="2026-02-26T20:32:33.426" v="120"/>
        <pc:sldMkLst>
          <pc:docMk/>
          <pc:sldMk cId="3924397714" sldId="462"/>
        </pc:sldMkLst>
        <pc:spChg chg="add del">
          <ac:chgData name="Qi, Ally" userId="S::ally.qi@mountsinai.org::47d19c4a-133b-4a86-8c0f-44bc20f34261" providerId="AD" clId="Web-{0673813D-4522-7B4F-E26E-28929DCF0C5F}" dt="2026-02-26T20:31:10.267" v="96"/>
          <ac:spMkLst>
            <pc:docMk/>
            <pc:sldMk cId="3924397714" sldId="462"/>
            <ac:spMk id="7" creationId="{813B9533-454B-AC1F-4B5B-75DC04B5797A}"/>
          </ac:spMkLst>
        </pc:spChg>
        <pc:spChg chg="mod">
          <ac:chgData name="Qi, Ally" userId="S::ally.qi@mountsinai.org::47d19c4a-133b-4a86-8c0f-44bc20f34261" providerId="AD" clId="Web-{0673813D-4522-7B4F-E26E-28929DCF0C5F}" dt="2026-02-26T20:30:58.439" v="94" actId="14100"/>
          <ac:spMkLst>
            <pc:docMk/>
            <pc:sldMk cId="3924397714" sldId="462"/>
            <ac:spMk id="11" creationId="{F8D1CE38-53C6-832D-C830-26DE5BB3CEA8}"/>
          </ac:spMkLst>
        </pc:spChg>
        <pc:picChg chg="del">
          <ac:chgData name="Qi, Ally" userId="S::ally.qi@mountsinai.org::47d19c4a-133b-4a86-8c0f-44bc20f34261" providerId="AD" clId="Web-{0673813D-4522-7B4F-E26E-28929DCF0C5F}" dt="2026-02-26T20:30:55.110" v="93"/>
          <ac:picMkLst>
            <pc:docMk/>
            <pc:sldMk cId="3924397714" sldId="462"/>
            <ac:picMk id="2" creationId="{10769315-78CC-E896-D7F7-F68B104E0522}"/>
          </ac:picMkLst>
        </pc:picChg>
        <pc:picChg chg="del">
          <ac:chgData name="Qi, Ally" userId="S::ally.qi@mountsinai.org::47d19c4a-133b-4a86-8c0f-44bc20f34261" providerId="AD" clId="Web-{0673813D-4522-7B4F-E26E-28929DCF0C5F}" dt="2026-02-26T20:30:54.470" v="92"/>
          <ac:picMkLst>
            <pc:docMk/>
            <pc:sldMk cId="3924397714" sldId="462"/>
            <ac:picMk id="3" creationId="{2D3A7FCD-836C-4526-EF95-CB33BBCFFBE4}"/>
          </ac:picMkLst>
        </pc:picChg>
        <pc:picChg chg="del">
          <ac:chgData name="Qi, Ally" userId="S::ally.qi@mountsinai.org::47d19c4a-133b-4a86-8c0f-44bc20f34261" providerId="AD" clId="Web-{0673813D-4522-7B4F-E26E-28929DCF0C5F}" dt="2026-02-26T20:30:53.907" v="91"/>
          <ac:picMkLst>
            <pc:docMk/>
            <pc:sldMk cId="3924397714" sldId="462"/>
            <ac:picMk id="4" creationId="{B52DFBAC-64A2-36E2-728F-04A3258B584E}"/>
          </ac:picMkLst>
        </pc:picChg>
      </pc:sldChg>
      <pc:sldChg chg="add del ord replId">
        <pc:chgData name="Qi, Ally" userId="S::ally.qi@mountsinai.org::47d19c4a-133b-4a86-8c0f-44bc20f34261" providerId="AD" clId="Web-{0673813D-4522-7B4F-E26E-28929DCF0C5F}" dt="2026-02-26T20:35:50.337" v="174"/>
        <pc:sldMkLst>
          <pc:docMk/>
          <pc:sldMk cId="3174270740" sldId="463"/>
        </pc:sldMkLst>
      </pc:sldChg>
      <pc:sldChg chg="add del replId">
        <pc:chgData name="Qi, Ally" userId="S::ally.qi@mountsinai.org::47d19c4a-133b-4a86-8c0f-44bc20f34261" providerId="AD" clId="Web-{0673813D-4522-7B4F-E26E-28929DCF0C5F}" dt="2026-02-26T20:35:49.087" v="173"/>
        <pc:sldMkLst>
          <pc:docMk/>
          <pc:sldMk cId="1842175474" sldId="4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7f6c5548d0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37f6c5548d0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37DD42C8-22AA-45D9-A0B5-163E8DD5C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af06a02a05_0_6:notes">
            <a:extLst>
              <a:ext uri="{FF2B5EF4-FFF2-40B4-BE49-F238E27FC236}">
                <a16:creationId xmlns:a16="http://schemas.microsoft.com/office/drawing/2014/main" id="{6FCA4911-52FB-7794-23F7-BDDD5A4BF1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3af06a02a05_0_6:notes">
            <a:extLst>
              <a:ext uri="{FF2B5EF4-FFF2-40B4-BE49-F238E27FC236}">
                <a16:creationId xmlns:a16="http://schemas.microsoft.com/office/drawing/2014/main" id="{C760D603-DB5C-E683-DB12-9D105538F7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0517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ad88b9666f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3ad88b9666f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7302DF77-E3F0-744A-DBDA-D357BC70F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ad88b9666f_0_107:notes">
            <a:extLst>
              <a:ext uri="{FF2B5EF4-FFF2-40B4-BE49-F238E27FC236}">
                <a16:creationId xmlns:a16="http://schemas.microsoft.com/office/drawing/2014/main" id="{04188161-F976-F947-A7A4-25F6FF84CB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3ad88b9666f_0_107:notes">
            <a:extLst>
              <a:ext uri="{FF2B5EF4-FFF2-40B4-BE49-F238E27FC236}">
                <a16:creationId xmlns:a16="http://schemas.microsoft.com/office/drawing/2014/main" id="{C740FC07-B63B-C266-6857-7FA0FA3351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5751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af06a02a0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3af06a02a0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3005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ad88b9666f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3ad88b9666f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9899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af06a02a0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3af06a02a0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1F600337-D71A-A429-017B-FCCF55389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ad88b9666f_0_107:notes">
            <a:extLst>
              <a:ext uri="{FF2B5EF4-FFF2-40B4-BE49-F238E27FC236}">
                <a16:creationId xmlns:a16="http://schemas.microsoft.com/office/drawing/2014/main" id="{F703B60A-619F-E9B2-CB9C-729FCD8E7F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3ad88b9666f_0_107:notes">
            <a:extLst>
              <a:ext uri="{FF2B5EF4-FFF2-40B4-BE49-F238E27FC236}">
                <a16:creationId xmlns:a16="http://schemas.microsoft.com/office/drawing/2014/main" id="{6E260307-34BE-D23B-2A3D-609DC7A001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9464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5578B794-A78C-27CA-66EF-A6DA210F4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ad88b9666f_0_107:notes">
            <a:extLst>
              <a:ext uri="{FF2B5EF4-FFF2-40B4-BE49-F238E27FC236}">
                <a16:creationId xmlns:a16="http://schemas.microsoft.com/office/drawing/2014/main" id="{2C6585BE-58A1-A916-B7CE-74636B3E63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3ad88b9666f_0_107:notes">
            <a:extLst>
              <a:ext uri="{FF2B5EF4-FFF2-40B4-BE49-F238E27FC236}">
                <a16:creationId xmlns:a16="http://schemas.microsoft.com/office/drawing/2014/main" id="{73FD9707-2018-F248-E1EC-CF6CA84787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1824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EB0EA676-BCA9-262D-A202-73F2BF6C4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af06a02a05_0_6:notes">
            <a:extLst>
              <a:ext uri="{FF2B5EF4-FFF2-40B4-BE49-F238E27FC236}">
                <a16:creationId xmlns:a16="http://schemas.microsoft.com/office/drawing/2014/main" id="{B61A5B24-BB75-7FC4-3AEC-4A62FDADFE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3af06a02a05_0_6:notes">
            <a:extLst>
              <a:ext uri="{FF2B5EF4-FFF2-40B4-BE49-F238E27FC236}">
                <a16:creationId xmlns:a16="http://schemas.microsoft.com/office/drawing/2014/main" id="{7AEF1A51-AC3D-F1F1-380B-39CE52FE4B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1868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2366100" y="1085919"/>
            <a:ext cx="29259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270600" y="95319"/>
            <a:ext cx="2925900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42900" y="1065213"/>
            <a:ext cx="38862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2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200" cy="19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00" cy="19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2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6000" cy="29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200" cy="23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1154550" y="-125850"/>
            <a:ext cx="22629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-72688" y="0"/>
            <a:ext cx="9216688" cy="238591"/>
          </a:xfrm>
          <a:custGeom>
            <a:avLst/>
            <a:gdLst/>
            <a:ahLst/>
            <a:cxnLst/>
            <a:rect l="l" t="t" r="r" b="b"/>
            <a:pathLst>
              <a:path w="6724545" h="174077" extrusionOk="0">
                <a:moveTo>
                  <a:pt x="0" y="0"/>
                </a:moveTo>
                <a:lnTo>
                  <a:pt x="6724545" y="0"/>
                </a:lnTo>
                <a:lnTo>
                  <a:pt x="6724545" y="174077"/>
                </a:lnTo>
                <a:lnTo>
                  <a:pt x="0" y="174077"/>
                </a:lnTo>
                <a:close/>
              </a:path>
            </a:pathLst>
          </a:custGeom>
          <a:solidFill>
            <a:srgbClr val="97C0E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5" name="Google Shape;85;p13"/>
          <p:cNvSpPr/>
          <p:nvPr/>
        </p:nvSpPr>
        <p:spPr>
          <a:xfrm>
            <a:off x="0" y="4904910"/>
            <a:ext cx="9216688" cy="238590"/>
          </a:xfrm>
          <a:custGeom>
            <a:avLst/>
            <a:gdLst/>
            <a:ahLst/>
            <a:cxnLst/>
            <a:rect l="l" t="t" r="r" b="b"/>
            <a:pathLst>
              <a:path w="6724545" h="174077" extrusionOk="0">
                <a:moveTo>
                  <a:pt x="0" y="0"/>
                </a:moveTo>
                <a:lnTo>
                  <a:pt x="6724545" y="0"/>
                </a:lnTo>
                <a:lnTo>
                  <a:pt x="6724545" y="174077"/>
                </a:lnTo>
                <a:lnTo>
                  <a:pt x="0" y="174077"/>
                </a:lnTo>
                <a:close/>
              </a:path>
            </a:pathLst>
          </a:custGeom>
          <a:solidFill>
            <a:srgbClr val="97C0E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86" name="Google Shape;86;p13"/>
          <p:cNvCxnSpPr/>
          <p:nvPr/>
        </p:nvCxnSpPr>
        <p:spPr>
          <a:xfrm>
            <a:off x="327071" y="3525508"/>
            <a:ext cx="8302579" cy="0"/>
          </a:xfrm>
          <a:prstGeom prst="straightConnector1">
            <a:avLst/>
          </a:prstGeom>
          <a:noFill/>
          <a:ln w="47625" cap="flat" cmpd="sng">
            <a:solidFill>
              <a:srgbClr val="DAD9D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13"/>
          <p:cNvSpPr/>
          <p:nvPr/>
        </p:nvSpPr>
        <p:spPr>
          <a:xfrm>
            <a:off x="7399014" y="4286836"/>
            <a:ext cx="1665855" cy="556098"/>
          </a:xfrm>
          <a:custGeom>
            <a:avLst/>
            <a:gdLst/>
            <a:ahLst/>
            <a:cxnLst/>
            <a:rect l="l" t="t" r="r" b="b"/>
            <a:pathLst>
              <a:path w="3331711" h="1112196" extrusionOk="0">
                <a:moveTo>
                  <a:pt x="0" y="0"/>
                </a:moveTo>
                <a:lnTo>
                  <a:pt x="3331711" y="0"/>
                </a:lnTo>
                <a:lnTo>
                  <a:pt x="3331711" y="1112196"/>
                </a:lnTo>
                <a:lnTo>
                  <a:pt x="0" y="11121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8" name="Google Shape;88;p13"/>
          <p:cNvSpPr/>
          <p:nvPr/>
        </p:nvSpPr>
        <p:spPr>
          <a:xfrm>
            <a:off x="3717584" y="540836"/>
            <a:ext cx="1636145" cy="1540919"/>
          </a:xfrm>
          <a:custGeom>
            <a:avLst/>
            <a:gdLst/>
            <a:ahLst/>
            <a:cxnLst/>
            <a:rect l="l" t="t" r="r" b="b"/>
            <a:pathLst>
              <a:path w="3272289" h="3081838" extrusionOk="0">
                <a:moveTo>
                  <a:pt x="0" y="0"/>
                </a:moveTo>
                <a:lnTo>
                  <a:pt x="3272289" y="0"/>
                </a:lnTo>
                <a:lnTo>
                  <a:pt x="3272289" y="3081838"/>
                </a:lnTo>
                <a:lnTo>
                  <a:pt x="0" y="30818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9" name="Google Shape;89;p13"/>
          <p:cNvSpPr txBox="1"/>
          <p:nvPr/>
        </p:nvSpPr>
        <p:spPr>
          <a:xfrm>
            <a:off x="327071" y="3639990"/>
            <a:ext cx="7274400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9958"/>
              </a:lnSpc>
            </a:pPr>
            <a:r>
              <a:rPr lang="en" sz="1000" b="1">
                <a:latin typeface="Helvetica Neue"/>
                <a:sym typeface="Helvetica Neue"/>
              </a:rPr>
              <a:t>Created by:</a:t>
            </a:r>
            <a:endParaRPr lang="en-US"/>
          </a:p>
          <a:p>
            <a:r>
              <a:rPr lang="en" sz="1000" b="1"/>
              <a:t>J Mocco, </a:t>
            </a:r>
            <a:r>
              <a:rPr lang="en" sz="1000"/>
              <a:t>MD, Professor of Neurosurgery, Mount Sinai Medical School, New York</a:t>
            </a:r>
            <a:endParaRPr lang="en"/>
          </a:p>
          <a:p>
            <a:r>
              <a:rPr lang="en" sz="1000" b="1">
                <a:latin typeface="Helvetica Neue"/>
                <a:ea typeface="Helvetica Neue"/>
                <a:cs typeface="Helvetica Neue"/>
              </a:rPr>
              <a:t>Christopher Kellner, </a:t>
            </a:r>
            <a:r>
              <a:rPr lang="en" sz="1000">
                <a:latin typeface="Helvetica Neue"/>
                <a:ea typeface="Helvetica Neue"/>
              </a:rPr>
              <a:t>MD, </a:t>
            </a:r>
            <a:r>
              <a:rPr lang="en" sz="1000">
                <a:ea typeface="Helvetica Neue"/>
              </a:rPr>
              <a:t>Associate Professor of Neurosurgery, Mount Sinai Hospital System</a:t>
            </a:r>
            <a:endParaRPr lang="en" sz="1000" b="1" dirty="0">
              <a:latin typeface="Helvetica Neue"/>
              <a:ea typeface="Helvetica Neue"/>
              <a:cs typeface="Helvetica Neue"/>
            </a:endParaRPr>
          </a:p>
          <a:p>
            <a:r>
              <a:rPr lang="en" sz="1000" b="1" dirty="0">
                <a:ea typeface="Helvetica Neue"/>
              </a:rPr>
              <a:t>Tomoyoshi Shigematsu</a:t>
            </a:r>
            <a:r>
              <a:rPr lang="en" sz="1000">
                <a:ea typeface="Helvetica Neue"/>
              </a:rPr>
              <a:t>, MD, Associate Professor of Neurosurgery, Mount Sinai Hospital System</a:t>
            </a:r>
            <a:endParaRPr lang="en" sz="1000" b="1" dirty="0">
              <a:latin typeface="Helvetica Neue"/>
              <a:ea typeface="Helvetica Neue"/>
              <a:cs typeface="Helvetica Neue"/>
            </a:endParaRPr>
          </a:p>
          <a:p>
            <a:r>
              <a:rPr lang="en" sz="1000" b="1"/>
              <a:t>Kristian Varga, </a:t>
            </a:r>
            <a:r>
              <a:rPr lang="en" sz="1000"/>
              <a:t>MD, Neurosurgeon,</a:t>
            </a:r>
            <a:r>
              <a:rPr lang="en" sz="1000" b="1" dirty="0"/>
              <a:t> </a:t>
            </a:r>
            <a:r>
              <a:rPr lang="en" sz="1000"/>
              <a:t>University Hospital Bratislava</a:t>
            </a:r>
            <a:endParaRPr lang="en"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Sponsored by NINDS (Grant PAR-24-101)</a:t>
            </a:r>
            <a:endParaRPr lang="en" sz="100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r>
              <a:rPr lang="en" sz="1000" b="1">
                <a:latin typeface="Helvetica Neue"/>
                <a:ea typeface="Helvetica Neue"/>
                <a:cs typeface="Helvetica Neue"/>
              </a:rPr>
              <a:t>Updated: 2/26/2026</a:t>
            </a:r>
          </a:p>
        </p:txBody>
      </p:sp>
      <p:sp>
        <p:nvSpPr>
          <p:cNvPr id="90" name="Google Shape;90;p13"/>
          <p:cNvSpPr txBox="1"/>
          <p:nvPr/>
        </p:nvSpPr>
        <p:spPr>
          <a:xfrm>
            <a:off x="261903" y="2305593"/>
            <a:ext cx="85476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sng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lang="en" sz="240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inimally </a:t>
            </a:r>
            <a:r>
              <a:rPr lang="en" sz="2400" b="1" i="0" u="sng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" sz="240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nvasive </a:t>
            </a:r>
            <a:r>
              <a:rPr lang="en" sz="2400" b="1" i="0" u="sng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lang="en" sz="240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euroendoscopic </a:t>
            </a:r>
            <a:r>
              <a:rPr lang="en" sz="2400" b="1" i="0" u="sng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</a:t>
            </a:r>
            <a:r>
              <a:rPr lang="en" sz="240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ltra-Early </a:t>
            </a:r>
            <a:r>
              <a:rPr lang="en" sz="2400" b="1" i="0" u="sng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lang="en" sz="240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argeted ICH </a:t>
            </a:r>
            <a:r>
              <a:rPr lang="en" sz="2400" b="1" i="0" u="sng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lang="en" sz="240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vacuation​ (MINUTE)</a:t>
            </a: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327070" y="3221153"/>
            <a:ext cx="4721447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sk-SK" sz="1200" b="1" err="1">
                <a:latin typeface="Helvetica Neue"/>
                <a:ea typeface="Helvetica Neue"/>
                <a:cs typeface="Helvetica Neue"/>
                <a:sym typeface="Helvetica Neue"/>
              </a:rPr>
              <a:t>Case</a:t>
            </a:r>
            <a:r>
              <a:rPr lang="sk-SK" sz="1200" b="1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sk-SK" sz="1200" b="1" err="1">
                <a:latin typeface="Helvetica Neue"/>
                <a:ea typeface="Helvetica Neue"/>
                <a:cs typeface="Helvetica Neue"/>
                <a:sym typeface="Helvetica Neue"/>
              </a:rPr>
              <a:t>Submission</a:t>
            </a:r>
            <a:r>
              <a:rPr lang="sk-SK" sz="1200" b="1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sk-SK" sz="1200" b="1" err="1">
                <a:latin typeface="Helvetica Neue"/>
                <a:ea typeface="Helvetica Neue"/>
                <a:cs typeface="Helvetica Neue"/>
                <a:sym typeface="Helvetica Neue"/>
              </a:rPr>
              <a:t>Sample</a:t>
            </a:r>
            <a:r>
              <a:rPr lang="sk-SK" sz="1200" b="1">
                <a:latin typeface="Helvetica Neue"/>
                <a:ea typeface="Helvetica Neue"/>
                <a:cs typeface="Helvetica Neue"/>
                <a:sym typeface="Helvetica Neue"/>
              </a:rPr>
              <a:t> &amp; </a:t>
            </a:r>
            <a:r>
              <a:rPr lang="sk-SK" sz="1200" b="1" err="1">
                <a:latin typeface="Helvetica Neue"/>
                <a:ea typeface="Helvetica Neue"/>
                <a:cs typeface="Helvetica Neue"/>
                <a:sym typeface="Helvetica Neue"/>
              </a:rPr>
              <a:t>Template</a:t>
            </a:r>
            <a:endParaRPr sz="1200" b="1" err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highlight>
                <a:srgbClr val="FFFF00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92DEC45D-48DD-16D9-A69A-D20E63922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>
            <a:extLst>
              <a:ext uri="{FF2B5EF4-FFF2-40B4-BE49-F238E27FC236}">
                <a16:creationId xmlns:a16="http://schemas.microsoft.com/office/drawing/2014/main" id="{99443675-26BB-7B24-2F47-243E607C7906}"/>
              </a:ext>
            </a:extLst>
          </p:cNvPr>
          <p:cNvSpPr/>
          <p:nvPr/>
        </p:nvSpPr>
        <p:spPr>
          <a:xfrm>
            <a:off x="0" y="4904910"/>
            <a:ext cx="9212627" cy="238485"/>
          </a:xfrm>
          <a:custGeom>
            <a:avLst/>
            <a:gdLst/>
            <a:ahLst/>
            <a:cxnLst/>
            <a:rect l="l" t="t" r="r" b="b"/>
            <a:pathLst>
              <a:path w="6724545" h="174077" extrusionOk="0">
                <a:moveTo>
                  <a:pt x="0" y="0"/>
                </a:moveTo>
                <a:lnTo>
                  <a:pt x="6724545" y="0"/>
                </a:lnTo>
                <a:lnTo>
                  <a:pt x="6724545" y="174077"/>
                </a:lnTo>
                <a:lnTo>
                  <a:pt x="0" y="174077"/>
                </a:lnTo>
                <a:close/>
              </a:path>
            </a:pathLst>
          </a:custGeom>
          <a:solidFill>
            <a:srgbClr val="97C0E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106" name="Google Shape;106;p15">
            <a:extLst>
              <a:ext uri="{FF2B5EF4-FFF2-40B4-BE49-F238E27FC236}">
                <a16:creationId xmlns:a16="http://schemas.microsoft.com/office/drawing/2014/main" id="{3959412A-871F-2807-C102-27E9575806FD}"/>
              </a:ext>
            </a:extLst>
          </p:cNvPr>
          <p:cNvCxnSpPr/>
          <p:nvPr/>
        </p:nvCxnSpPr>
        <p:spPr>
          <a:xfrm>
            <a:off x="455350" y="715519"/>
            <a:ext cx="8115300" cy="12000"/>
          </a:xfrm>
          <a:prstGeom prst="straightConnector1">
            <a:avLst/>
          </a:prstGeom>
          <a:noFill/>
          <a:ln w="47625" cap="flat" cmpd="sng">
            <a:solidFill>
              <a:srgbClr val="DAD9D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7" name="Google Shape;107;p15">
            <a:extLst>
              <a:ext uri="{FF2B5EF4-FFF2-40B4-BE49-F238E27FC236}">
                <a16:creationId xmlns:a16="http://schemas.microsoft.com/office/drawing/2014/main" id="{9F8C1A0D-4360-B5C8-FABE-046A5E7D3599}"/>
              </a:ext>
            </a:extLst>
          </p:cNvPr>
          <p:cNvSpPr/>
          <p:nvPr/>
        </p:nvSpPr>
        <p:spPr>
          <a:xfrm>
            <a:off x="8515038" y="4553069"/>
            <a:ext cx="626918" cy="590431"/>
          </a:xfrm>
          <a:custGeom>
            <a:avLst/>
            <a:gdLst/>
            <a:ahLst/>
            <a:cxnLst/>
            <a:rect l="l" t="t" r="r" b="b"/>
            <a:pathLst>
              <a:path w="1253836" h="1180862" extrusionOk="0">
                <a:moveTo>
                  <a:pt x="0" y="0"/>
                </a:moveTo>
                <a:lnTo>
                  <a:pt x="1253836" y="0"/>
                </a:lnTo>
                <a:lnTo>
                  <a:pt x="1253836" y="1180862"/>
                </a:lnTo>
                <a:lnTo>
                  <a:pt x="0" y="11808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8" name="Google Shape;108;p15">
            <a:extLst>
              <a:ext uri="{FF2B5EF4-FFF2-40B4-BE49-F238E27FC236}">
                <a16:creationId xmlns:a16="http://schemas.microsoft.com/office/drawing/2014/main" id="{7AC9AEA4-0915-83FA-5AF8-C9B25EC534E9}"/>
              </a:ext>
            </a:extLst>
          </p:cNvPr>
          <p:cNvSpPr txBox="1"/>
          <p:nvPr/>
        </p:nvSpPr>
        <p:spPr>
          <a:xfrm>
            <a:off x="514368" y="223260"/>
            <a:ext cx="7457700" cy="47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b="1">
                <a:latin typeface="Helvetica Neue"/>
                <a:ea typeface="Helvetica Neue"/>
                <a:cs typeface="Helvetica Neue"/>
                <a:sym typeface="Helvetica Neue"/>
              </a:rPr>
              <a:t>POSTOP.</a:t>
            </a:r>
            <a:endParaRPr sz="7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Google Shape;84;p15">
            <a:extLst>
              <a:ext uri="{FF2B5EF4-FFF2-40B4-BE49-F238E27FC236}">
                <a16:creationId xmlns:a16="http://schemas.microsoft.com/office/drawing/2014/main" id="{26560F64-0FD7-5881-D79C-BD16C83F5CA2}"/>
              </a:ext>
            </a:extLst>
          </p:cNvPr>
          <p:cNvSpPr txBox="1"/>
          <p:nvPr/>
        </p:nvSpPr>
        <p:spPr>
          <a:xfrm>
            <a:off x="455350" y="923167"/>
            <a:ext cx="4414739" cy="26237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sk-SK" sz="1200" b="1">
                <a:latin typeface="Helvetica Neue"/>
                <a:ea typeface="Roboto"/>
                <a:cs typeface="Roboto"/>
              </a:rPr>
              <a:t>Post-CT Hematoma Volume (ABC/2): </a:t>
            </a:r>
          </a:p>
          <a:p>
            <a:endParaRPr lang="sk-SK" sz="1200" b="1">
              <a:latin typeface="Helvetica Neue"/>
              <a:ea typeface="Roboto"/>
              <a:cs typeface="Roboto"/>
            </a:endParaRPr>
          </a:p>
          <a:p>
            <a:r>
              <a:rPr lang="sk-SK" sz="1200" b="1" err="1">
                <a:latin typeface="Helvetica Neue"/>
                <a:ea typeface="Roboto"/>
                <a:cs typeface="Roboto"/>
              </a:rPr>
              <a:t>Any</a:t>
            </a:r>
            <a:r>
              <a:rPr lang="sk-SK" sz="1200" b="1" dirty="0">
                <a:latin typeface="Helvetica Neue"/>
                <a:ea typeface="Roboto"/>
                <a:cs typeface="Roboto"/>
              </a:rPr>
              <a:t> </a:t>
            </a:r>
            <a:r>
              <a:rPr lang="sk-SK" sz="1200" b="1">
                <a:latin typeface="Helvetica Neue"/>
                <a:ea typeface="Roboto"/>
                <a:cs typeface="Roboto"/>
              </a:rPr>
              <a:t>Rebleeding? </a:t>
            </a:r>
          </a:p>
          <a:p>
            <a:endParaRPr lang="sk-SK" sz="1200" b="1" dirty="0">
              <a:latin typeface="Helvetica Neue"/>
              <a:ea typeface="Roboto"/>
              <a:cs typeface="Roboto"/>
            </a:endParaRPr>
          </a:p>
          <a:p>
            <a:r>
              <a:rPr lang="sk-SK" sz="1200" b="1" err="1">
                <a:latin typeface="Helvetica Neue"/>
                <a:ea typeface="Roboto"/>
                <a:cs typeface="Roboto"/>
              </a:rPr>
              <a:t>Complications</a:t>
            </a:r>
            <a:r>
              <a:rPr lang="sk-SK" sz="1200" b="1">
                <a:latin typeface="Helvetica Neue"/>
                <a:ea typeface="Roboto"/>
                <a:cs typeface="Roboto"/>
              </a:rPr>
              <a:t>: </a:t>
            </a:r>
            <a:endParaRPr lang="sk-SK" sz="1200">
              <a:latin typeface="Helvetica Neue"/>
              <a:ea typeface="Roboto"/>
              <a:cs typeface="Roboto"/>
            </a:endParaRPr>
          </a:p>
          <a:p>
            <a:endParaRPr lang="sk-SK" sz="1200" b="1">
              <a:latin typeface="Helvetica Neue"/>
              <a:ea typeface="Roboto"/>
              <a:cs typeface="Roboto"/>
            </a:endParaRPr>
          </a:p>
          <a:p>
            <a:pPr>
              <a:lnSpc>
                <a:spcPts val="1500"/>
              </a:lnSpc>
            </a:pPr>
            <a:r>
              <a:rPr lang="sk-SK" sz="1200" b="1">
                <a:latin typeface="Helvetica Neue"/>
                <a:ea typeface="Roboto"/>
                <a:cs typeface="Roboto"/>
              </a:rPr>
              <a:t>NSICU LOS</a:t>
            </a:r>
            <a:r>
              <a:rPr lang="sk-SK" sz="1200">
                <a:latin typeface="Helvetica Neue"/>
                <a:ea typeface="Roboto"/>
                <a:cs typeface="Roboto"/>
              </a:rPr>
              <a:t>: </a:t>
            </a:r>
            <a:endParaRPr lang="en-US" sz="1200">
              <a:latin typeface="Helvetica Neue"/>
              <a:ea typeface="Roboto"/>
              <a:cs typeface="Roboto"/>
            </a:endParaRPr>
          </a:p>
          <a:p>
            <a:pPr>
              <a:lnSpc>
                <a:spcPts val="1500"/>
              </a:lnSpc>
            </a:pPr>
            <a:r>
              <a:rPr lang="sk-SK" sz="1200" b="1">
                <a:latin typeface="Helvetica Neue"/>
                <a:ea typeface="Roboto"/>
                <a:cs typeface="Roboto"/>
              </a:rPr>
              <a:t>LOS</a:t>
            </a:r>
            <a:r>
              <a:rPr lang="sk-SK" sz="1200">
                <a:latin typeface="Helvetica Neue"/>
                <a:ea typeface="Roboto"/>
                <a:cs typeface="Roboto"/>
              </a:rPr>
              <a:t>: </a:t>
            </a:r>
            <a:endParaRPr lang="en-US" sz="1200">
              <a:latin typeface="Helvetica Neue"/>
              <a:ea typeface="Roboto"/>
              <a:cs typeface="Roboto"/>
            </a:endParaRPr>
          </a:p>
          <a:p>
            <a:pPr>
              <a:lnSpc>
                <a:spcPts val="1500"/>
              </a:lnSpc>
            </a:pPr>
            <a:r>
              <a:rPr lang="sk-SK" sz="1200" b="1">
                <a:latin typeface="Helvetica Neue"/>
                <a:ea typeface="Roboto"/>
                <a:cs typeface="Roboto"/>
              </a:rPr>
              <a:t>Discharge Destination: </a:t>
            </a:r>
            <a:endParaRPr lang="en-US" sz="1200">
              <a:latin typeface="Helvetica Neue"/>
              <a:ea typeface="Roboto"/>
              <a:cs typeface="Roboto"/>
            </a:endParaRPr>
          </a:p>
          <a:p>
            <a:pPr>
              <a:lnSpc>
                <a:spcPts val="1500"/>
              </a:lnSpc>
            </a:pPr>
            <a:r>
              <a:rPr lang="sk-SK" sz="1200" b="1">
                <a:latin typeface="Helvetica Neue"/>
                <a:ea typeface="Roboto"/>
                <a:cs typeface="Roboto"/>
              </a:rPr>
              <a:t>Discharge mRS: </a:t>
            </a:r>
            <a:endParaRPr lang="en-US" sz="1200">
              <a:latin typeface="Helvetica Neue"/>
              <a:ea typeface="Roboto"/>
              <a:cs typeface="Roboto"/>
            </a:endParaRPr>
          </a:p>
          <a:p>
            <a:pPr>
              <a:lnSpc>
                <a:spcPts val="1500"/>
              </a:lnSpc>
            </a:pPr>
            <a:r>
              <a:rPr lang="sk-SK" sz="1200" b="1">
                <a:latin typeface="Helvetica Neue"/>
                <a:ea typeface="Roboto"/>
                <a:cs typeface="Roboto"/>
              </a:rPr>
              <a:t>Discharge NIHSS: </a:t>
            </a:r>
            <a:endParaRPr lang="sk-SK"/>
          </a:p>
          <a:p>
            <a:endParaRPr lang="sk-SK" sz="1200" b="1">
              <a:latin typeface="Roboto"/>
              <a:ea typeface="Roboto"/>
              <a:cs typeface="Roboto"/>
            </a:endParaRPr>
          </a:p>
          <a:p>
            <a:endParaRPr lang="en-US" sz="1200">
              <a:latin typeface="Roboto"/>
              <a:ea typeface="Roboto"/>
              <a:cs typeface="Robo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2112B5-03F9-24C8-AD61-615A4256E1F0}"/>
              </a:ext>
            </a:extLst>
          </p:cNvPr>
          <p:cNvSpPr txBox="1"/>
          <p:nvPr/>
        </p:nvSpPr>
        <p:spPr>
          <a:xfrm>
            <a:off x="5162745" y="924484"/>
            <a:ext cx="229160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Helvetica Neue"/>
              </a:rPr>
              <a:t>Insert 3 CT Scans Below: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4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0" y="4905015"/>
            <a:ext cx="9212627" cy="238485"/>
          </a:xfrm>
          <a:custGeom>
            <a:avLst/>
            <a:gdLst/>
            <a:ahLst/>
            <a:cxnLst/>
            <a:rect l="l" t="t" r="r" b="b"/>
            <a:pathLst>
              <a:path w="6724545" h="174077" extrusionOk="0">
                <a:moveTo>
                  <a:pt x="0" y="0"/>
                </a:moveTo>
                <a:lnTo>
                  <a:pt x="6724545" y="0"/>
                </a:lnTo>
                <a:lnTo>
                  <a:pt x="6724545" y="174077"/>
                </a:lnTo>
                <a:lnTo>
                  <a:pt x="0" y="174077"/>
                </a:lnTo>
                <a:close/>
              </a:path>
            </a:pathLst>
          </a:custGeom>
          <a:solidFill>
            <a:srgbClr val="97C0E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97" name="Google Shape;97;p14"/>
          <p:cNvCxnSpPr/>
          <p:nvPr/>
        </p:nvCxnSpPr>
        <p:spPr>
          <a:xfrm>
            <a:off x="612156" y="3148429"/>
            <a:ext cx="8115300" cy="12000"/>
          </a:xfrm>
          <a:prstGeom prst="straightConnector1">
            <a:avLst/>
          </a:prstGeom>
          <a:noFill/>
          <a:ln w="47625" cap="flat" cmpd="sng">
            <a:solidFill>
              <a:srgbClr val="DAD9D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" name="Google Shape;98;p14"/>
          <p:cNvSpPr/>
          <p:nvPr/>
        </p:nvSpPr>
        <p:spPr>
          <a:xfrm>
            <a:off x="8515038" y="4553069"/>
            <a:ext cx="626918" cy="590431"/>
          </a:xfrm>
          <a:custGeom>
            <a:avLst/>
            <a:gdLst/>
            <a:ahLst/>
            <a:cxnLst/>
            <a:rect l="l" t="t" r="r" b="b"/>
            <a:pathLst>
              <a:path w="1253836" h="1180862" extrusionOk="0">
                <a:moveTo>
                  <a:pt x="0" y="0"/>
                </a:moveTo>
                <a:lnTo>
                  <a:pt x="1253836" y="0"/>
                </a:lnTo>
                <a:lnTo>
                  <a:pt x="1253836" y="1180862"/>
                </a:lnTo>
                <a:lnTo>
                  <a:pt x="0" y="11808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5" name="Rovná spojnica 4">
            <a:extLst>
              <a:ext uri="{FF2B5EF4-FFF2-40B4-BE49-F238E27FC236}">
                <a16:creationId xmlns:a16="http://schemas.microsoft.com/office/drawing/2014/main" id="{083CE4F4-7694-4B5A-ACCB-3252C9E6EBCC}"/>
              </a:ext>
            </a:extLst>
          </p:cNvPr>
          <p:cNvCxnSpPr/>
          <p:nvPr/>
        </p:nvCxnSpPr>
        <p:spPr>
          <a:xfrm>
            <a:off x="2438400" y="3004222"/>
            <a:ext cx="1004552" cy="11846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Google Shape;84;p15">
            <a:extLst>
              <a:ext uri="{FF2B5EF4-FFF2-40B4-BE49-F238E27FC236}">
                <a16:creationId xmlns:a16="http://schemas.microsoft.com/office/drawing/2014/main" id="{A599274A-30FB-4132-81D1-C2F1B538E7FE}"/>
              </a:ext>
            </a:extLst>
          </p:cNvPr>
          <p:cNvSpPr txBox="1"/>
          <p:nvPr/>
        </p:nvSpPr>
        <p:spPr>
          <a:xfrm>
            <a:off x="2065830" y="1652379"/>
            <a:ext cx="4414739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sk-SK" sz="5400" err="1">
                <a:latin typeface="Helvetica Neue"/>
                <a:ea typeface="Roboto"/>
                <a:cs typeface="Roboto"/>
              </a:rPr>
              <a:t>Case</a:t>
            </a:r>
            <a:r>
              <a:rPr lang="sk-SK" sz="5400">
                <a:latin typeface="Helvetica Neue"/>
                <a:ea typeface="Roboto"/>
                <a:cs typeface="Roboto"/>
              </a:rPr>
              <a:t> </a:t>
            </a:r>
            <a:r>
              <a:rPr lang="sk-SK" sz="5400" err="1">
                <a:latin typeface="Helvetica Neue"/>
                <a:ea typeface="Roboto"/>
                <a:cs typeface="Roboto"/>
              </a:rPr>
              <a:t>Sample</a:t>
            </a:r>
            <a:endParaRPr lang="sk-SK" sz="5400">
              <a:latin typeface="Helvetica Neue"/>
              <a:ea typeface="Roboto"/>
              <a:cs typeface="Roboto"/>
            </a:endParaRPr>
          </a:p>
          <a:p>
            <a:endParaRPr lang="sk-SK" sz="1200">
              <a:latin typeface="Roboto"/>
              <a:ea typeface="Roboto"/>
              <a:cs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CF12C5C0-BB30-136A-B29E-FF4FE57BF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27FE99BB-3BD4-EAC7-C913-3BCB40104F99}"/>
              </a:ext>
            </a:extLst>
          </p:cNvPr>
          <p:cNvSpPr/>
          <p:nvPr/>
        </p:nvSpPr>
        <p:spPr>
          <a:xfrm>
            <a:off x="0" y="4905015"/>
            <a:ext cx="9212627" cy="238485"/>
          </a:xfrm>
          <a:custGeom>
            <a:avLst/>
            <a:gdLst/>
            <a:ahLst/>
            <a:cxnLst/>
            <a:rect l="l" t="t" r="r" b="b"/>
            <a:pathLst>
              <a:path w="6724545" h="174077" extrusionOk="0">
                <a:moveTo>
                  <a:pt x="0" y="0"/>
                </a:moveTo>
                <a:lnTo>
                  <a:pt x="6724545" y="0"/>
                </a:lnTo>
                <a:lnTo>
                  <a:pt x="6724545" y="174077"/>
                </a:lnTo>
                <a:lnTo>
                  <a:pt x="0" y="174077"/>
                </a:lnTo>
                <a:close/>
              </a:path>
            </a:pathLst>
          </a:custGeom>
          <a:solidFill>
            <a:srgbClr val="97C0E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97" name="Google Shape;97;p14">
            <a:extLst>
              <a:ext uri="{FF2B5EF4-FFF2-40B4-BE49-F238E27FC236}">
                <a16:creationId xmlns:a16="http://schemas.microsoft.com/office/drawing/2014/main" id="{5002C07F-92E2-023F-4131-EEE4EC53235E}"/>
              </a:ext>
            </a:extLst>
          </p:cNvPr>
          <p:cNvCxnSpPr/>
          <p:nvPr/>
        </p:nvCxnSpPr>
        <p:spPr>
          <a:xfrm>
            <a:off x="514332" y="744010"/>
            <a:ext cx="8115300" cy="12000"/>
          </a:xfrm>
          <a:prstGeom prst="straightConnector1">
            <a:avLst/>
          </a:prstGeom>
          <a:noFill/>
          <a:ln w="47625" cap="flat" cmpd="sng">
            <a:solidFill>
              <a:srgbClr val="DAD9D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20099252-EE9D-E79E-1BFD-919D6819106E}"/>
              </a:ext>
            </a:extLst>
          </p:cNvPr>
          <p:cNvSpPr/>
          <p:nvPr/>
        </p:nvSpPr>
        <p:spPr>
          <a:xfrm>
            <a:off x="8515038" y="4553069"/>
            <a:ext cx="626918" cy="590431"/>
          </a:xfrm>
          <a:custGeom>
            <a:avLst/>
            <a:gdLst/>
            <a:ahLst/>
            <a:cxnLst/>
            <a:rect l="l" t="t" r="r" b="b"/>
            <a:pathLst>
              <a:path w="1253836" h="1180862" extrusionOk="0">
                <a:moveTo>
                  <a:pt x="0" y="0"/>
                </a:moveTo>
                <a:lnTo>
                  <a:pt x="1253836" y="0"/>
                </a:lnTo>
                <a:lnTo>
                  <a:pt x="1253836" y="1180862"/>
                </a:lnTo>
                <a:lnTo>
                  <a:pt x="0" y="11808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4C68CC6E-9C2F-1930-3CA7-3A51B8E45AD2}"/>
              </a:ext>
            </a:extLst>
          </p:cNvPr>
          <p:cNvSpPr txBox="1"/>
          <p:nvPr/>
        </p:nvSpPr>
        <p:spPr>
          <a:xfrm>
            <a:off x="514332" y="179915"/>
            <a:ext cx="8115300" cy="47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b="1">
                <a:latin typeface="Helvetica Neue"/>
                <a:ea typeface="Helvetica Neue"/>
                <a:cs typeface="Helvetica Neue"/>
                <a:sym typeface="Helvetica Neue"/>
              </a:rPr>
              <a:t>PREOP</a:t>
            </a:r>
            <a:endParaRPr sz="7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" name="Rovná spojnica 4">
            <a:extLst>
              <a:ext uri="{FF2B5EF4-FFF2-40B4-BE49-F238E27FC236}">
                <a16:creationId xmlns:a16="http://schemas.microsoft.com/office/drawing/2014/main" id="{41F9FA2F-FE2F-8C6D-BD30-726DAEDF199F}"/>
              </a:ext>
            </a:extLst>
          </p:cNvPr>
          <p:cNvCxnSpPr/>
          <p:nvPr/>
        </p:nvCxnSpPr>
        <p:spPr>
          <a:xfrm>
            <a:off x="2438400" y="3004222"/>
            <a:ext cx="1004552" cy="11846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BlokTextu 5">
            <a:extLst>
              <a:ext uri="{FF2B5EF4-FFF2-40B4-BE49-F238E27FC236}">
                <a16:creationId xmlns:a16="http://schemas.microsoft.com/office/drawing/2014/main" id="{4C95238C-2E97-CC4C-C149-5BCEBC88D2D1}"/>
              </a:ext>
            </a:extLst>
          </p:cNvPr>
          <p:cNvSpPr txBox="1"/>
          <p:nvPr/>
        </p:nvSpPr>
        <p:spPr>
          <a:xfrm>
            <a:off x="3407786" y="2984190"/>
            <a:ext cx="1735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>
                <a:solidFill>
                  <a:schemeClr val="bg1"/>
                </a:solidFill>
              </a:rPr>
              <a:t>Posterior limb </a:t>
            </a:r>
          </a:p>
        </p:txBody>
      </p:sp>
      <p:sp>
        <p:nvSpPr>
          <p:cNvPr id="11" name="Google Shape;84;p15">
            <a:extLst>
              <a:ext uri="{FF2B5EF4-FFF2-40B4-BE49-F238E27FC236}">
                <a16:creationId xmlns:a16="http://schemas.microsoft.com/office/drawing/2014/main" id="{3F6E3A35-E536-479F-4AE1-5BA60236BAF9}"/>
              </a:ext>
            </a:extLst>
          </p:cNvPr>
          <p:cNvSpPr txBox="1"/>
          <p:nvPr/>
        </p:nvSpPr>
        <p:spPr>
          <a:xfrm>
            <a:off x="516087" y="906301"/>
            <a:ext cx="4414739" cy="258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sk-SK" sz="1200">
                <a:latin typeface="Helvetica Neue"/>
                <a:ea typeface="Roboto"/>
                <a:cs typeface="Roboto"/>
              </a:rPr>
              <a:t>73F found down at home 6 hours after last known well and was brought in to the ER by EMS.</a:t>
            </a:r>
          </a:p>
          <a:p>
            <a:endParaRPr lang="sk-SK" sz="1200">
              <a:latin typeface="Helvetica Neue"/>
              <a:ea typeface="Roboto"/>
              <a:cs typeface="Roboto"/>
            </a:endParaRPr>
          </a:p>
          <a:p>
            <a:r>
              <a:rPr lang="sk-SK" sz="1200" b="1">
                <a:latin typeface="Helvetica Neue"/>
                <a:ea typeface="Roboto"/>
                <a:cs typeface="Roboto"/>
              </a:rPr>
              <a:t>NIHSS</a:t>
            </a:r>
            <a:r>
              <a:rPr lang="sk-SK" sz="1200">
                <a:latin typeface="Helvetica Neue"/>
                <a:ea typeface="Roboto"/>
                <a:cs typeface="Roboto"/>
              </a:rPr>
              <a:t>: 19</a:t>
            </a:r>
          </a:p>
          <a:p>
            <a:r>
              <a:rPr lang="sk-SK" sz="1200" b="1">
                <a:latin typeface="Helvetica Neue"/>
                <a:ea typeface="Roboto"/>
                <a:cs typeface="Roboto"/>
              </a:rPr>
              <a:t>ICH Volume (ABC/2)</a:t>
            </a:r>
            <a:r>
              <a:rPr lang="sk-SK" sz="1200">
                <a:latin typeface="Helvetica Neue"/>
                <a:ea typeface="Roboto"/>
                <a:cs typeface="Roboto"/>
              </a:rPr>
              <a:t>: 70mL</a:t>
            </a:r>
          </a:p>
          <a:p>
            <a:r>
              <a:rPr lang="sk-SK" sz="1200" b="1">
                <a:latin typeface="Helvetica Neue"/>
                <a:ea typeface="Roboto"/>
                <a:cs typeface="Roboto"/>
              </a:rPr>
              <a:t>GCS: </a:t>
            </a:r>
            <a:r>
              <a:rPr lang="sk-SK" sz="1200">
                <a:latin typeface="Helvetica Neue"/>
                <a:ea typeface="Roboto"/>
                <a:cs typeface="Roboto"/>
              </a:rPr>
              <a:t>8</a:t>
            </a:r>
          </a:p>
          <a:p>
            <a:r>
              <a:rPr lang="sk-SK" sz="1200" b="1">
                <a:latin typeface="Helvetica Neue"/>
                <a:ea typeface="Roboto"/>
                <a:cs typeface="Roboto"/>
              </a:rPr>
              <a:t>ICH Score: </a:t>
            </a:r>
            <a:r>
              <a:rPr lang="sk-SK" sz="1200">
                <a:latin typeface="Helvetica Neue"/>
                <a:ea typeface="Roboto"/>
                <a:cs typeface="Roboto"/>
              </a:rPr>
              <a:t>3</a:t>
            </a:r>
          </a:p>
          <a:p>
            <a:r>
              <a:rPr lang="sk-SK" sz="1200" b="1">
                <a:latin typeface="Helvetica Neue"/>
                <a:ea typeface="Roboto"/>
                <a:cs typeface="Roboto"/>
              </a:rPr>
              <a:t>Graeb score: </a:t>
            </a:r>
            <a:r>
              <a:rPr lang="sk-SK" sz="1200">
                <a:latin typeface="Helvetica Neue"/>
                <a:ea typeface="Roboto"/>
                <a:cs typeface="Roboto"/>
              </a:rPr>
              <a:t>13</a:t>
            </a:r>
          </a:p>
          <a:p>
            <a:r>
              <a:rPr lang="sk-SK" sz="1200" b="1" err="1">
                <a:latin typeface="Helvetica Neue"/>
                <a:ea typeface="Roboto"/>
                <a:cs typeface="Roboto"/>
              </a:rPr>
              <a:t>Premorbid</a:t>
            </a:r>
            <a:r>
              <a:rPr lang="sk-SK" sz="1200" b="1">
                <a:latin typeface="Helvetica Neue"/>
                <a:ea typeface="Roboto"/>
                <a:cs typeface="Roboto"/>
              </a:rPr>
              <a:t> </a:t>
            </a:r>
            <a:r>
              <a:rPr lang="sk-SK" sz="1200" b="1" err="1">
                <a:latin typeface="Helvetica Neue"/>
                <a:ea typeface="Roboto"/>
                <a:cs typeface="Roboto"/>
              </a:rPr>
              <a:t>mRS</a:t>
            </a:r>
            <a:r>
              <a:rPr lang="sk-SK" sz="1200" b="1">
                <a:latin typeface="Helvetica Neue"/>
                <a:ea typeface="Roboto"/>
                <a:cs typeface="Roboto"/>
              </a:rPr>
              <a:t>: </a:t>
            </a:r>
            <a:r>
              <a:rPr lang="sk-SK" sz="1200">
                <a:latin typeface="Helvetica Neue"/>
                <a:ea typeface="Roboto"/>
                <a:cs typeface="Roboto"/>
              </a:rPr>
              <a:t>0</a:t>
            </a:r>
          </a:p>
          <a:p>
            <a:r>
              <a:rPr lang="sk-SK" sz="1200" b="1">
                <a:latin typeface="Helvetica Neue"/>
                <a:ea typeface="Roboto"/>
                <a:cs typeface="Roboto"/>
              </a:rPr>
              <a:t>PMH: </a:t>
            </a:r>
            <a:r>
              <a:rPr lang="en" sz="1200">
                <a:latin typeface="Helvetica Neue"/>
                <a:ea typeface="Roboto"/>
                <a:cs typeface="Roboto"/>
                <a:sym typeface="Roboto"/>
              </a:rPr>
              <a:t>HTN</a:t>
            </a:r>
          </a:p>
          <a:p>
            <a:r>
              <a:rPr lang="sk-SK" sz="1200" b="1">
                <a:latin typeface="Helvetica Neue"/>
                <a:ea typeface="Roboto"/>
                <a:cs typeface="Roboto"/>
              </a:rPr>
              <a:t>AC/AP: </a:t>
            </a:r>
            <a:r>
              <a:rPr lang="sk-SK" sz="1200">
                <a:latin typeface="Helvetica Neue"/>
                <a:ea typeface="Roboto"/>
                <a:cs typeface="Roboto"/>
              </a:rPr>
              <a:t>No</a:t>
            </a:r>
          </a:p>
          <a:p>
            <a:pPr algn="just"/>
            <a:endParaRPr lang="sk-SK" sz="1200">
              <a:latin typeface="Roboto"/>
              <a:ea typeface="Roboto"/>
              <a:cs typeface="Roboto"/>
            </a:endParaRPr>
          </a:p>
          <a:p>
            <a:endParaRPr lang="sk-SK" sz="1200">
              <a:latin typeface="Roboto"/>
              <a:ea typeface="Roboto"/>
              <a:cs typeface="Roboto"/>
            </a:endParaRPr>
          </a:p>
        </p:txBody>
      </p:sp>
      <p:pic>
        <p:nvPicPr>
          <p:cNvPr id="2" name="Picture 1" descr="A close-up of a brain scan&#10;&#10;AI-generated content may be incorrect.">
            <a:extLst>
              <a:ext uri="{FF2B5EF4-FFF2-40B4-BE49-F238E27FC236}">
                <a16:creationId xmlns:a16="http://schemas.microsoft.com/office/drawing/2014/main" id="{1F8B25BF-4D9A-311F-EEAA-13DD2FFA1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935" y="2717321"/>
            <a:ext cx="1804089" cy="1843620"/>
          </a:xfrm>
          <a:prstGeom prst="rect">
            <a:avLst/>
          </a:prstGeom>
        </p:spPr>
      </p:pic>
      <p:pic>
        <p:nvPicPr>
          <p:cNvPr id="3" name="Picture 2" descr="A close-up of a brain scan&#10;&#10;AI-generated content may be incorrect.">
            <a:extLst>
              <a:ext uri="{FF2B5EF4-FFF2-40B4-BE49-F238E27FC236}">
                <a16:creationId xmlns:a16="http://schemas.microsoft.com/office/drawing/2014/main" id="{F8E5620C-42B4-0E93-70BC-0F2A3D42C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6278" y="2713727"/>
            <a:ext cx="1807684" cy="18472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48BC6D-2ACB-1F31-916F-C6FBDF450A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5348" y="800599"/>
            <a:ext cx="1703392" cy="184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0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/>
          <p:nvPr/>
        </p:nvSpPr>
        <p:spPr>
          <a:xfrm>
            <a:off x="0" y="4904910"/>
            <a:ext cx="9212627" cy="238485"/>
          </a:xfrm>
          <a:custGeom>
            <a:avLst/>
            <a:gdLst/>
            <a:ahLst/>
            <a:cxnLst/>
            <a:rect l="l" t="t" r="r" b="b"/>
            <a:pathLst>
              <a:path w="6724545" h="174077" extrusionOk="0">
                <a:moveTo>
                  <a:pt x="0" y="0"/>
                </a:moveTo>
                <a:lnTo>
                  <a:pt x="6724545" y="0"/>
                </a:lnTo>
                <a:lnTo>
                  <a:pt x="6724545" y="174077"/>
                </a:lnTo>
                <a:lnTo>
                  <a:pt x="0" y="174077"/>
                </a:lnTo>
                <a:close/>
              </a:path>
            </a:pathLst>
          </a:custGeom>
          <a:solidFill>
            <a:srgbClr val="97C0E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106" name="Google Shape;106;p15"/>
          <p:cNvCxnSpPr/>
          <p:nvPr/>
        </p:nvCxnSpPr>
        <p:spPr>
          <a:xfrm>
            <a:off x="514350" y="764610"/>
            <a:ext cx="8115300" cy="12000"/>
          </a:xfrm>
          <a:prstGeom prst="straightConnector1">
            <a:avLst/>
          </a:prstGeom>
          <a:noFill/>
          <a:ln w="47625" cap="flat" cmpd="sng">
            <a:solidFill>
              <a:srgbClr val="DAD9D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7" name="Google Shape;107;p15"/>
          <p:cNvSpPr/>
          <p:nvPr/>
        </p:nvSpPr>
        <p:spPr>
          <a:xfrm>
            <a:off x="8515038" y="4553069"/>
            <a:ext cx="626918" cy="590431"/>
          </a:xfrm>
          <a:custGeom>
            <a:avLst/>
            <a:gdLst/>
            <a:ahLst/>
            <a:cxnLst/>
            <a:rect l="l" t="t" r="r" b="b"/>
            <a:pathLst>
              <a:path w="1253836" h="1180862" extrusionOk="0">
                <a:moveTo>
                  <a:pt x="0" y="0"/>
                </a:moveTo>
                <a:lnTo>
                  <a:pt x="1253836" y="0"/>
                </a:lnTo>
                <a:lnTo>
                  <a:pt x="1253836" y="1180862"/>
                </a:lnTo>
                <a:lnTo>
                  <a:pt x="0" y="11808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8" name="Google Shape;108;p15"/>
          <p:cNvSpPr txBox="1"/>
          <p:nvPr/>
        </p:nvSpPr>
        <p:spPr>
          <a:xfrm>
            <a:off x="514368" y="240287"/>
            <a:ext cx="7457700" cy="47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b="1">
                <a:latin typeface="Helvetica Neue"/>
                <a:ea typeface="Helvetica Neue"/>
                <a:cs typeface="Helvetica Neue"/>
                <a:sym typeface="Helvetica Neue"/>
              </a:rPr>
              <a:t>INTRAOP</a:t>
            </a:r>
            <a:endParaRPr sz="7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Google Shape;84;p15">
            <a:extLst>
              <a:ext uri="{FF2B5EF4-FFF2-40B4-BE49-F238E27FC236}">
                <a16:creationId xmlns:a16="http://schemas.microsoft.com/office/drawing/2014/main" id="{F249E7F8-DF27-4178-AFC6-5025662D47E1}"/>
              </a:ext>
            </a:extLst>
          </p:cNvPr>
          <p:cNvSpPr txBox="1"/>
          <p:nvPr/>
        </p:nvSpPr>
        <p:spPr>
          <a:xfrm>
            <a:off x="407832" y="912640"/>
            <a:ext cx="4414739" cy="2277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sk-SK" sz="1200" b="1">
                <a:latin typeface="Helvetica Neue"/>
                <a:ea typeface="Roboto"/>
                <a:cs typeface="Roboto"/>
              </a:rPr>
              <a:t>Type of surgery: </a:t>
            </a:r>
            <a:r>
              <a:rPr lang="sk-SK" sz="1200">
                <a:latin typeface="Helvetica Neue"/>
                <a:ea typeface="Roboto"/>
                <a:cs typeface="Roboto"/>
              </a:rPr>
              <a:t>Right frontal SCUBA</a:t>
            </a:r>
          </a:p>
          <a:p>
            <a:r>
              <a:rPr lang="sk-SK" sz="1200" b="1">
                <a:latin typeface="Helvetica Neue"/>
                <a:ea typeface="Roboto"/>
                <a:cs typeface="Roboto"/>
              </a:rPr>
              <a:t>Duration: </a:t>
            </a:r>
            <a:r>
              <a:rPr lang="sk-SK" sz="1200">
                <a:latin typeface="Helvetica Neue"/>
                <a:ea typeface="Roboto"/>
                <a:cs typeface="Roboto"/>
              </a:rPr>
              <a:t>120 min</a:t>
            </a:r>
            <a:endParaRPr lang="sk-SK">
              <a:ea typeface="Roboto"/>
            </a:endParaRPr>
          </a:p>
          <a:p>
            <a:r>
              <a:rPr lang="sk-SK" sz="1200" b="1">
                <a:latin typeface="Helvetica Neue"/>
                <a:ea typeface="Roboto"/>
                <a:cs typeface="Roboto"/>
              </a:rPr>
              <a:t>EBL: </a:t>
            </a:r>
            <a:r>
              <a:rPr lang="sk-SK" sz="1200">
                <a:latin typeface="Helvetica Neue"/>
                <a:ea typeface="Roboto"/>
                <a:cs typeface="Roboto"/>
              </a:rPr>
              <a:t>50 ml</a:t>
            </a:r>
            <a:endParaRPr lang="sk-SK"/>
          </a:p>
          <a:p>
            <a:r>
              <a:rPr lang="sk-SK" sz="1200" b="1" err="1">
                <a:latin typeface="Helvetica Neue"/>
                <a:ea typeface="Roboto"/>
                <a:cs typeface="Roboto"/>
              </a:rPr>
              <a:t>Brain</a:t>
            </a:r>
            <a:r>
              <a:rPr lang="sk-SK" sz="1200" b="1">
                <a:latin typeface="Helvetica Neue"/>
                <a:ea typeface="Roboto"/>
                <a:cs typeface="Roboto"/>
              </a:rPr>
              <a:t> biopsy: </a:t>
            </a:r>
            <a:r>
              <a:rPr lang="sk-SK" sz="1200">
                <a:latin typeface="Helvetica Neue"/>
                <a:ea typeface="Roboto"/>
                <a:cs typeface="Roboto"/>
              </a:rPr>
              <a:t>Yes</a:t>
            </a:r>
            <a:endParaRPr lang="sk-SK" sz="1200" b="1">
              <a:latin typeface="Helvetica Neue"/>
              <a:ea typeface="Roboto"/>
              <a:cs typeface="Roboto"/>
            </a:endParaRPr>
          </a:p>
          <a:p>
            <a:r>
              <a:rPr lang="sk-SK" sz="1200" b="1" err="1">
                <a:latin typeface="Helvetica Neue"/>
                <a:ea typeface="Roboto"/>
                <a:cs typeface="Roboto"/>
              </a:rPr>
              <a:t>Residual</a:t>
            </a:r>
            <a:r>
              <a:rPr lang="sk-SK" sz="1200" b="1">
                <a:latin typeface="Helvetica Neue"/>
                <a:ea typeface="Roboto"/>
                <a:cs typeface="Roboto"/>
              </a:rPr>
              <a:t> hematoma dynaCT (ABC/2): </a:t>
            </a:r>
            <a:r>
              <a:rPr lang="sk-SK" sz="1200">
                <a:latin typeface="Helvetica Neue"/>
                <a:ea typeface="Roboto"/>
                <a:cs typeface="Roboto"/>
              </a:rPr>
              <a:t>2ml</a:t>
            </a:r>
            <a:r>
              <a:rPr lang="sk-SK" sz="1200" b="1">
                <a:latin typeface="Helvetica Neue"/>
                <a:ea typeface="Roboto"/>
                <a:cs typeface="Roboto"/>
              </a:rPr>
              <a:t> </a:t>
            </a:r>
            <a:r>
              <a:rPr lang="sk-SK" sz="1200">
                <a:latin typeface="Helvetica Neue"/>
                <a:ea typeface="Roboto"/>
                <a:cs typeface="Roboto"/>
              </a:rPr>
              <a:t> </a:t>
            </a:r>
            <a:r>
              <a:rPr lang="sk-SK" sz="1200" b="1">
                <a:latin typeface="Helvetica Neue"/>
                <a:ea typeface="Roboto"/>
                <a:cs typeface="Roboto"/>
              </a:rPr>
              <a:t> </a:t>
            </a:r>
          </a:p>
          <a:p>
            <a:r>
              <a:rPr lang="sk-SK" sz="1200" b="1">
                <a:latin typeface="Helvetica Neue"/>
                <a:ea typeface="Roboto"/>
                <a:cs typeface="Roboto"/>
              </a:rPr>
              <a:t>Number of sheath passes: </a:t>
            </a:r>
            <a:r>
              <a:rPr lang="sk-SK" sz="1200">
                <a:latin typeface="Helvetica Neue"/>
                <a:ea typeface="Roboto"/>
                <a:cs typeface="Roboto"/>
              </a:rPr>
              <a:t>1</a:t>
            </a:r>
          </a:p>
          <a:p>
            <a:r>
              <a:rPr lang="sk-SK" sz="1200" b="1">
                <a:latin typeface="Helvetica Neue"/>
                <a:ea typeface="Roboto"/>
                <a:cs typeface="Roboto"/>
              </a:rPr>
              <a:t>Clot consistency score: </a:t>
            </a:r>
            <a:r>
              <a:rPr lang="sk-SK" sz="1200">
                <a:latin typeface="Helvetica Neue"/>
                <a:ea typeface="Roboto"/>
                <a:cs typeface="Roboto"/>
              </a:rPr>
              <a:t>5</a:t>
            </a:r>
          </a:p>
          <a:p>
            <a:r>
              <a:rPr lang="sk-SK" sz="1200" b="1" err="1">
                <a:latin typeface="Helvetica Neue"/>
                <a:ea typeface="Roboto"/>
                <a:cs typeface="Roboto"/>
              </a:rPr>
              <a:t>Intraoperative</a:t>
            </a:r>
            <a:r>
              <a:rPr lang="sk-SK" sz="1200" b="1">
                <a:latin typeface="Helvetica Neue"/>
                <a:ea typeface="Roboto"/>
                <a:cs typeface="Roboto"/>
              </a:rPr>
              <a:t> bleeding scale score: </a:t>
            </a:r>
            <a:r>
              <a:rPr lang="sk-SK" sz="1200">
                <a:latin typeface="Helvetica Neue"/>
                <a:ea typeface="Roboto"/>
                <a:cs typeface="Roboto"/>
              </a:rPr>
              <a:t>3</a:t>
            </a:r>
          </a:p>
          <a:p>
            <a:endParaRPr lang="sk-SK" sz="1200">
              <a:latin typeface="Helvetica Neue"/>
              <a:ea typeface="Roboto"/>
              <a:cs typeface="Roboto"/>
            </a:endParaRPr>
          </a:p>
          <a:p>
            <a:endParaRPr lang="sk-SK" sz="800" b="0" i="0">
              <a:solidFill>
                <a:srgbClr val="21212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" sz="800"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  <a:p>
            <a:endParaRPr lang="en-US" sz="1200">
              <a:latin typeface="Roboto"/>
              <a:ea typeface="Roboto"/>
              <a:cs typeface="Roboto"/>
            </a:endParaRPr>
          </a:p>
        </p:txBody>
      </p:sp>
      <p:pic>
        <p:nvPicPr>
          <p:cNvPr id="2" name="Picture 1" descr="A close-up of a circular object&#10;&#10;AI-generated content may be incorrect.">
            <a:extLst>
              <a:ext uri="{FF2B5EF4-FFF2-40B4-BE49-F238E27FC236}">
                <a16:creationId xmlns:a16="http://schemas.microsoft.com/office/drawing/2014/main" id="{4242676C-9766-71A4-C385-2D5C3FF5E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900" y="2882660"/>
            <a:ext cx="1661597" cy="1858274"/>
          </a:xfrm>
          <a:prstGeom prst="rect">
            <a:avLst/>
          </a:prstGeom>
        </p:spPr>
      </p:pic>
      <p:pic>
        <p:nvPicPr>
          <p:cNvPr id="4" name="Picture 3" descr="A close-up of a scan of a human body&#10;&#10;AI-generated content may be incorrect.">
            <a:extLst>
              <a:ext uri="{FF2B5EF4-FFF2-40B4-BE49-F238E27FC236}">
                <a16:creationId xmlns:a16="http://schemas.microsoft.com/office/drawing/2014/main" id="{A3377819-3487-3BA3-685D-67D1C42467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7654" y="2879066"/>
            <a:ext cx="1733484" cy="1876246"/>
          </a:xfrm>
          <a:prstGeom prst="rect">
            <a:avLst/>
          </a:prstGeom>
        </p:spPr>
      </p:pic>
      <p:pic>
        <p:nvPicPr>
          <p:cNvPr id="6" name="Picture 5" descr="A close-up of a circular object&#10;&#10;AI-generated content may be incorrect.">
            <a:extLst>
              <a:ext uri="{FF2B5EF4-FFF2-40B4-BE49-F238E27FC236}">
                <a16:creationId xmlns:a16="http://schemas.microsoft.com/office/drawing/2014/main" id="{72C69B0D-A989-4BCE-03FC-87270D9367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0795" y="925569"/>
            <a:ext cx="1654409" cy="186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24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0" y="4905015"/>
            <a:ext cx="9212627" cy="238485"/>
          </a:xfrm>
          <a:custGeom>
            <a:avLst/>
            <a:gdLst/>
            <a:ahLst/>
            <a:cxnLst/>
            <a:rect l="l" t="t" r="r" b="b"/>
            <a:pathLst>
              <a:path w="6724545" h="174077" extrusionOk="0">
                <a:moveTo>
                  <a:pt x="0" y="0"/>
                </a:moveTo>
                <a:lnTo>
                  <a:pt x="6724545" y="0"/>
                </a:lnTo>
                <a:lnTo>
                  <a:pt x="6724545" y="174077"/>
                </a:lnTo>
                <a:lnTo>
                  <a:pt x="0" y="174077"/>
                </a:lnTo>
                <a:close/>
              </a:path>
            </a:pathLst>
          </a:custGeom>
          <a:solidFill>
            <a:srgbClr val="97C0E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97" name="Google Shape;97;p14"/>
          <p:cNvCxnSpPr/>
          <p:nvPr/>
        </p:nvCxnSpPr>
        <p:spPr>
          <a:xfrm>
            <a:off x="514332" y="744010"/>
            <a:ext cx="8115300" cy="12000"/>
          </a:xfrm>
          <a:prstGeom prst="straightConnector1">
            <a:avLst/>
          </a:prstGeom>
          <a:noFill/>
          <a:ln w="47625" cap="flat" cmpd="sng">
            <a:solidFill>
              <a:srgbClr val="DAD9D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" name="Google Shape;98;p14"/>
          <p:cNvSpPr/>
          <p:nvPr/>
        </p:nvSpPr>
        <p:spPr>
          <a:xfrm>
            <a:off x="8515038" y="4553069"/>
            <a:ext cx="626918" cy="590431"/>
          </a:xfrm>
          <a:custGeom>
            <a:avLst/>
            <a:gdLst/>
            <a:ahLst/>
            <a:cxnLst/>
            <a:rect l="l" t="t" r="r" b="b"/>
            <a:pathLst>
              <a:path w="1253836" h="1180862" extrusionOk="0">
                <a:moveTo>
                  <a:pt x="0" y="0"/>
                </a:moveTo>
                <a:lnTo>
                  <a:pt x="1253836" y="0"/>
                </a:lnTo>
                <a:lnTo>
                  <a:pt x="1253836" y="1180862"/>
                </a:lnTo>
                <a:lnTo>
                  <a:pt x="0" y="11808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9" name="Google Shape;99;p14"/>
          <p:cNvSpPr txBox="1"/>
          <p:nvPr/>
        </p:nvSpPr>
        <p:spPr>
          <a:xfrm>
            <a:off x="514332" y="179915"/>
            <a:ext cx="8115300" cy="47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b="1">
                <a:latin typeface="Helvetica Neue"/>
                <a:ea typeface="Helvetica Neue"/>
                <a:cs typeface="Helvetica Neue"/>
                <a:sym typeface="Helvetica Neue"/>
              </a:rPr>
              <a:t>INTRAOP.</a:t>
            </a:r>
            <a:endParaRPr sz="7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" name="Rovná spojnica 4">
            <a:extLst>
              <a:ext uri="{FF2B5EF4-FFF2-40B4-BE49-F238E27FC236}">
                <a16:creationId xmlns:a16="http://schemas.microsoft.com/office/drawing/2014/main" id="{083CE4F4-7694-4B5A-ACCB-3252C9E6EBCC}"/>
              </a:ext>
            </a:extLst>
          </p:cNvPr>
          <p:cNvCxnSpPr/>
          <p:nvPr/>
        </p:nvCxnSpPr>
        <p:spPr>
          <a:xfrm>
            <a:off x="2438400" y="3004222"/>
            <a:ext cx="1004552" cy="11846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BlokTextu 5">
            <a:extLst>
              <a:ext uri="{FF2B5EF4-FFF2-40B4-BE49-F238E27FC236}">
                <a16:creationId xmlns:a16="http://schemas.microsoft.com/office/drawing/2014/main" id="{F2C09B84-7D48-4B34-9641-FBC1704D5832}"/>
              </a:ext>
            </a:extLst>
          </p:cNvPr>
          <p:cNvSpPr txBox="1"/>
          <p:nvPr/>
        </p:nvSpPr>
        <p:spPr>
          <a:xfrm>
            <a:off x="3407786" y="2984190"/>
            <a:ext cx="1735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>
                <a:solidFill>
                  <a:schemeClr val="bg1"/>
                </a:solidFill>
              </a:rPr>
              <a:t>Posterior limb </a:t>
            </a:r>
          </a:p>
        </p:txBody>
      </p:sp>
      <p:pic>
        <p:nvPicPr>
          <p:cNvPr id="17" name="Obrázok 16">
            <a:extLst>
              <a:ext uri="{FF2B5EF4-FFF2-40B4-BE49-F238E27FC236}">
                <a16:creationId xmlns:a16="http://schemas.microsoft.com/office/drawing/2014/main" id="{E123FCA8-5F35-4DC8-9D7D-2136A4E5E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764" y="845086"/>
            <a:ext cx="5479699" cy="16005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BlokTextu 17">
            <a:extLst>
              <a:ext uri="{FF2B5EF4-FFF2-40B4-BE49-F238E27FC236}">
                <a16:creationId xmlns:a16="http://schemas.microsoft.com/office/drawing/2014/main" id="{AD87ED7A-884C-45DF-B227-4E73B70EAFC9}"/>
              </a:ext>
            </a:extLst>
          </p:cNvPr>
          <p:cNvSpPr txBox="1"/>
          <p:nvPr/>
        </p:nvSpPr>
        <p:spPr>
          <a:xfrm>
            <a:off x="583842" y="4255699"/>
            <a:ext cx="7800423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sk-SK" sz="800" b="0" i="0" err="1">
                <a:solidFill>
                  <a:srgbClr val="212121"/>
                </a:solidFill>
                <a:effectLst/>
                <a:latin typeface="Helvetica Neue"/>
                <a:ea typeface="Roboto" panose="02000000000000000000" pitchFamily="2" charset="0"/>
              </a:rPr>
              <a:t>Ali</a:t>
            </a:r>
            <a:r>
              <a:rPr lang="sk-SK" sz="800" b="0" i="0">
                <a:solidFill>
                  <a:srgbClr val="212121"/>
                </a:solidFill>
                <a:effectLst/>
                <a:latin typeface="Helvetica Neue"/>
                <a:ea typeface="Roboto" panose="02000000000000000000" pitchFamily="2" charset="0"/>
              </a:rPr>
              <a:t> M, </a:t>
            </a:r>
            <a:r>
              <a:rPr lang="sk-SK" sz="800" b="0" i="0" err="1">
                <a:solidFill>
                  <a:srgbClr val="212121"/>
                </a:solidFill>
                <a:effectLst/>
                <a:latin typeface="Helvetica Neue"/>
                <a:ea typeface="Roboto" panose="02000000000000000000" pitchFamily="2" charset="0"/>
              </a:rPr>
              <a:t>Smith</a:t>
            </a:r>
            <a:r>
              <a:rPr lang="sk-SK" sz="800" b="0" i="0">
                <a:solidFill>
                  <a:srgbClr val="212121"/>
                </a:solidFill>
                <a:effectLst/>
                <a:latin typeface="Helvetica Neue"/>
                <a:ea typeface="Roboto" panose="02000000000000000000" pitchFamily="2" charset="0"/>
              </a:rPr>
              <a:t> C, </a:t>
            </a:r>
            <a:r>
              <a:rPr lang="sk-SK" sz="800" b="0" i="0" err="1">
                <a:solidFill>
                  <a:srgbClr val="212121"/>
                </a:solidFill>
                <a:effectLst/>
                <a:latin typeface="Helvetica Neue"/>
                <a:ea typeface="Roboto" panose="02000000000000000000" pitchFamily="2" charset="0"/>
              </a:rPr>
              <a:t>Vasan</a:t>
            </a:r>
            <a:r>
              <a:rPr lang="sk-SK" sz="800" b="0" i="0">
                <a:solidFill>
                  <a:srgbClr val="212121"/>
                </a:solidFill>
                <a:effectLst/>
                <a:latin typeface="Helvetica Neue"/>
                <a:ea typeface="Roboto" panose="02000000000000000000" pitchFamily="2" charset="0"/>
              </a:rPr>
              <a:t> V, et al. Management of </a:t>
            </a:r>
            <a:r>
              <a:rPr lang="sk-SK" sz="800" b="0" i="0" err="1">
                <a:solidFill>
                  <a:srgbClr val="212121"/>
                </a:solidFill>
                <a:effectLst/>
                <a:latin typeface="Helvetica Neue"/>
                <a:ea typeface="Roboto" panose="02000000000000000000" pitchFamily="2" charset="0"/>
              </a:rPr>
              <a:t>intracavitary</a:t>
            </a:r>
            <a:r>
              <a:rPr lang="sk-SK" sz="800" b="0" i="0">
                <a:solidFill>
                  <a:srgbClr val="212121"/>
                </a:solidFill>
                <a:effectLst/>
                <a:latin typeface="Helvetica Neue"/>
                <a:ea typeface="Roboto" panose="02000000000000000000" pitchFamily="2" charset="0"/>
              </a:rPr>
              <a:t> bleeding </a:t>
            </a:r>
            <a:r>
              <a:rPr lang="sk-SK" sz="800" b="0" i="0" err="1">
                <a:solidFill>
                  <a:srgbClr val="212121"/>
                </a:solidFill>
                <a:effectLst/>
                <a:latin typeface="Helvetica Neue"/>
                <a:ea typeface="Roboto" panose="02000000000000000000" pitchFamily="2" charset="0"/>
              </a:rPr>
              <a:t>during</a:t>
            </a:r>
            <a:r>
              <a:rPr lang="sk-SK" sz="800" b="0" i="0">
                <a:solidFill>
                  <a:srgbClr val="212121"/>
                </a:solidFill>
                <a:effectLst/>
                <a:latin typeface="Helvetica Neue"/>
                <a:ea typeface="Roboto" panose="02000000000000000000" pitchFamily="2" charset="0"/>
              </a:rPr>
              <a:t> </a:t>
            </a:r>
            <a:r>
              <a:rPr lang="sk-SK" sz="800" b="0" i="0" err="1">
                <a:solidFill>
                  <a:srgbClr val="212121"/>
                </a:solidFill>
                <a:effectLst/>
                <a:latin typeface="Helvetica Neue"/>
                <a:ea typeface="Roboto" panose="02000000000000000000" pitchFamily="2" charset="0"/>
              </a:rPr>
              <a:t>ultra-early</a:t>
            </a:r>
            <a:r>
              <a:rPr lang="sk-SK" sz="800" b="0" i="0">
                <a:solidFill>
                  <a:srgbClr val="212121"/>
                </a:solidFill>
                <a:effectLst/>
                <a:latin typeface="Helvetica Neue"/>
                <a:ea typeface="Roboto" panose="02000000000000000000" pitchFamily="2" charset="0"/>
              </a:rPr>
              <a:t> </a:t>
            </a:r>
            <a:r>
              <a:rPr lang="sk-SK" sz="800" b="0" i="0" err="1">
                <a:solidFill>
                  <a:srgbClr val="212121"/>
                </a:solidFill>
                <a:effectLst/>
                <a:latin typeface="Helvetica Neue"/>
                <a:ea typeface="Roboto" panose="02000000000000000000" pitchFamily="2" charset="0"/>
              </a:rPr>
              <a:t>minimally</a:t>
            </a:r>
            <a:r>
              <a:rPr lang="sk-SK" sz="800" b="0" i="0">
                <a:solidFill>
                  <a:srgbClr val="212121"/>
                </a:solidFill>
                <a:effectLst/>
                <a:latin typeface="Helvetica Neue"/>
                <a:ea typeface="Roboto" panose="02000000000000000000" pitchFamily="2" charset="0"/>
              </a:rPr>
              <a:t> </a:t>
            </a:r>
            <a:r>
              <a:rPr lang="sk-SK" sz="800" b="0" i="0" err="1">
                <a:solidFill>
                  <a:srgbClr val="212121"/>
                </a:solidFill>
                <a:effectLst/>
                <a:latin typeface="Helvetica Neue"/>
                <a:ea typeface="Roboto" panose="02000000000000000000" pitchFamily="2" charset="0"/>
              </a:rPr>
              <a:t>invasive</a:t>
            </a:r>
            <a:r>
              <a:rPr lang="sk-SK" sz="800" b="0" i="0">
                <a:solidFill>
                  <a:srgbClr val="212121"/>
                </a:solidFill>
                <a:effectLst/>
                <a:latin typeface="Helvetica Neue"/>
                <a:ea typeface="Roboto" panose="02000000000000000000" pitchFamily="2" charset="0"/>
              </a:rPr>
              <a:t> </a:t>
            </a:r>
            <a:r>
              <a:rPr lang="sk-SK" sz="800" b="0" i="0" err="1">
                <a:solidFill>
                  <a:srgbClr val="212121"/>
                </a:solidFill>
                <a:effectLst/>
                <a:latin typeface="Helvetica Neue"/>
                <a:ea typeface="Roboto" panose="02000000000000000000" pitchFamily="2" charset="0"/>
              </a:rPr>
              <a:t>intracerebral</a:t>
            </a:r>
            <a:r>
              <a:rPr lang="sk-SK" sz="800" b="0" i="0">
                <a:solidFill>
                  <a:srgbClr val="212121"/>
                </a:solidFill>
                <a:effectLst/>
                <a:latin typeface="Helvetica Neue"/>
                <a:ea typeface="Roboto" panose="02000000000000000000" pitchFamily="2" charset="0"/>
              </a:rPr>
              <a:t> </a:t>
            </a:r>
            <a:r>
              <a:rPr lang="sk-SK" sz="800" b="0" i="0" err="1">
                <a:solidFill>
                  <a:srgbClr val="212121"/>
                </a:solidFill>
                <a:effectLst/>
                <a:latin typeface="Helvetica Neue"/>
                <a:ea typeface="Roboto" panose="02000000000000000000" pitchFamily="2" charset="0"/>
              </a:rPr>
              <a:t>hemorrhage</a:t>
            </a:r>
            <a:r>
              <a:rPr lang="sk-SK" sz="800" b="0" i="0">
                <a:solidFill>
                  <a:srgbClr val="212121"/>
                </a:solidFill>
                <a:effectLst/>
                <a:latin typeface="Helvetica Neue"/>
                <a:ea typeface="Roboto" panose="02000000000000000000" pitchFamily="2" charset="0"/>
              </a:rPr>
              <a:t> </a:t>
            </a:r>
            <a:r>
              <a:rPr lang="sk-SK" sz="800" b="0" i="0" err="1">
                <a:solidFill>
                  <a:srgbClr val="212121"/>
                </a:solidFill>
                <a:effectLst/>
                <a:latin typeface="Helvetica Neue"/>
                <a:ea typeface="Roboto" panose="02000000000000000000" pitchFamily="2" charset="0"/>
              </a:rPr>
              <a:t>evacuation</a:t>
            </a:r>
            <a:r>
              <a:rPr lang="sk-SK" sz="800" b="0" i="0">
                <a:solidFill>
                  <a:srgbClr val="212121"/>
                </a:solidFill>
                <a:effectLst/>
                <a:latin typeface="Helvetica Neue"/>
                <a:ea typeface="Roboto" panose="02000000000000000000" pitchFamily="2" charset="0"/>
              </a:rPr>
              <a:t>. </a:t>
            </a:r>
            <a:r>
              <a:rPr lang="sk-SK" sz="800" b="0" i="1">
                <a:solidFill>
                  <a:srgbClr val="212121"/>
                </a:solidFill>
                <a:effectLst/>
                <a:latin typeface="Helvetica Neue"/>
                <a:ea typeface="Roboto" panose="02000000000000000000" pitchFamily="2" charset="0"/>
              </a:rPr>
              <a:t>J </a:t>
            </a:r>
            <a:r>
              <a:rPr lang="sk-SK" sz="800" b="0" i="1" err="1">
                <a:solidFill>
                  <a:srgbClr val="212121"/>
                </a:solidFill>
                <a:effectLst/>
                <a:latin typeface="Helvetica Neue"/>
                <a:ea typeface="Roboto" panose="02000000000000000000" pitchFamily="2" charset="0"/>
              </a:rPr>
              <a:t>Neurosurg</a:t>
            </a:r>
            <a:r>
              <a:rPr lang="sk-SK" sz="800" b="0" i="0">
                <a:solidFill>
                  <a:srgbClr val="212121"/>
                </a:solidFill>
                <a:effectLst/>
                <a:latin typeface="Helvetica Neue"/>
                <a:ea typeface="Roboto" panose="02000000000000000000" pitchFamily="2" charset="0"/>
              </a:rPr>
              <a:t>. 2024;142(4):1003-1013. </a:t>
            </a:r>
            <a:r>
              <a:rPr lang="sk-SK" sz="800" b="0" i="0" err="1">
                <a:solidFill>
                  <a:srgbClr val="212121"/>
                </a:solidFill>
                <a:effectLst/>
                <a:latin typeface="Helvetica Neue"/>
                <a:ea typeface="Roboto" panose="02000000000000000000" pitchFamily="2" charset="0"/>
              </a:rPr>
              <a:t>Published</a:t>
            </a:r>
            <a:r>
              <a:rPr lang="sk-SK" sz="800" b="0" i="0">
                <a:solidFill>
                  <a:srgbClr val="212121"/>
                </a:solidFill>
                <a:effectLst/>
                <a:latin typeface="Helvetica Neue"/>
                <a:ea typeface="Roboto" panose="02000000000000000000" pitchFamily="2" charset="0"/>
              </a:rPr>
              <a:t> 2024 Nov 1. doi:10.3171/2024.6.JNS232985</a:t>
            </a:r>
          </a:p>
          <a:p>
            <a:pPr algn="just"/>
            <a:endParaRPr lang="sk-SK" sz="800" b="0" i="0">
              <a:solidFill>
                <a:srgbClr val="212121"/>
              </a:solidFill>
              <a:effectLst/>
              <a:latin typeface="Helvetica Neue"/>
              <a:ea typeface="Roboto" panose="02000000000000000000" pitchFamily="2" charset="0"/>
            </a:endParaRPr>
          </a:p>
          <a:p>
            <a:pPr algn="just"/>
            <a:r>
              <a:rPr lang="sk-SK" sz="800" b="0" i="0" err="1">
                <a:solidFill>
                  <a:srgbClr val="212121"/>
                </a:solidFill>
                <a:effectLst/>
                <a:latin typeface="Helvetica Neue"/>
              </a:rPr>
              <a:t>Ali</a:t>
            </a:r>
            <a:r>
              <a:rPr lang="sk-SK" sz="800" b="0" i="0">
                <a:solidFill>
                  <a:srgbClr val="212121"/>
                </a:solidFill>
                <a:effectLst/>
                <a:latin typeface="Helvetica Neue"/>
              </a:rPr>
              <a:t> M, </a:t>
            </a:r>
            <a:r>
              <a:rPr lang="sk-SK" sz="800" b="0" i="0" err="1">
                <a:solidFill>
                  <a:srgbClr val="212121"/>
                </a:solidFill>
                <a:effectLst/>
                <a:latin typeface="Helvetica Neue"/>
              </a:rPr>
              <a:t>Smith</a:t>
            </a:r>
            <a:r>
              <a:rPr lang="sk-SK" sz="800" b="0" i="0">
                <a:solidFill>
                  <a:srgbClr val="212121"/>
                </a:solidFill>
                <a:effectLst/>
                <a:latin typeface="Helvetica Neue"/>
              </a:rPr>
              <a:t> C, </a:t>
            </a:r>
            <a:r>
              <a:rPr lang="sk-SK" sz="800" b="0" i="0" err="1">
                <a:solidFill>
                  <a:srgbClr val="212121"/>
                </a:solidFill>
                <a:effectLst/>
                <a:latin typeface="Helvetica Neue"/>
              </a:rPr>
              <a:t>Hameed</a:t>
            </a:r>
            <a:r>
              <a:rPr lang="sk-SK" sz="800" b="0" i="0">
                <a:solidFill>
                  <a:srgbClr val="212121"/>
                </a:solidFill>
                <a:effectLst/>
                <a:latin typeface="Helvetica Neue"/>
              </a:rPr>
              <a:t> MA, et al. </a:t>
            </a:r>
            <a:r>
              <a:rPr lang="sk-SK" sz="800" b="0" i="0" err="1">
                <a:solidFill>
                  <a:srgbClr val="212121"/>
                </a:solidFill>
                <a:effectLst/>
                <a:latin typeface="Helvetica Neue"/>
              </a:rPr>
              <a:t>Platelet</a:t>
            </a:r>
            <a:r>
              <a:rPr lang="sk-SK" sz="800" b="0" i="0">
                <a:solidFill>
                  <a:srgbClr val="212121"/>
                </a:solidFill>
                <a:effectLst/>
                <a:latin typeface="Helvetica Neue"/>
              </a:rPr>
              <a:t> </a:t>
            </a:r>
            <a:r>
              <a:rPr lang="sk-SK" sz="800" b="0" i="0" err="1">
                <a:solidFill>
                  <a:srgbClr val="212121"/>
                </a:solidFill>
                <a:effectLst/>
                <a:latin typeface="Helvetica Neue"/>
              </a:rPr>
              <a:t>transfusions</a:t>
            </a:r>
            <a:r>
              <a:rPr lang="sk-SK" sz="800" b="0" i="0">
                <a:solidFill>
                  <a:srgbClr val="212121"/>
                </a:solidFill>
                <a:effectLst/>
                <a:latin typeface="Helvetica Neue"/>
              </a:rPr>
              <a:t> and </a:t>
            </a:r>
            <a:r>
              <a:rPr lang="sk-SK" sz="800" b="0" i="0" err="1">
                <a:solidFill>
                  <a:srgbClr val="212121"/>
                </a:solidFill>
                <a:effectLst/>
                <a:latin typeface="Helvetica Neue"/>
              </a:rPr>
              <a:t>outcomes</a:t>
            </a:r>
            <a:r>
              <a:rPr lang="sk-SK" sz="800" b="0" i="0">
                <a:solidFill>
                  <a:srgbClr val="212121"/>
                </a:solidFill>
                <a:effectLst/>
                <a:latin typeface="Helvetica Neue"/>
              </a:rPr>
              <a:t> </a:t>
            </a:r>
            <a:r>
              <a:rPr lang="sk-SK" sz="800" b="0" i="0" err="1">
                <a:solidFill>
                  <a:srgbClr val="212121"/>
                </a:solidFill>
                <a:effectLst/>
                <a:latin typeface="Helvetica Neue"/>
              </a:rPr>
              <a:t>following</a:t>
            </a:r>
            <a:r>
              <a:rPr lang="sk-SK" sz="800" b="0" i="0">
                <a:solidFill>
                  <a:srgbClr val="212121"/>
                </a:solidFill>
                <a:effectLst/>
                <a:latin typeface="Helvetica Neue"/>
              </a:rPr>
              <a:t> </a:t>
            </a:r>
            <a:r>
              <a:rPr lang="sk-SK" sz="800" b="0" i="0" err="1">
                <a:solidFill>
                  <a:srgbClr val="212121"/>
                </a:solidFill>
                <a:effectLst/>
                <a:latin typeface="Helvetica Neue"/>
              </a:rPr>
              <a:t>minimally</a:t>
            </a:r>
            <a:r>
              <a:rPr lang="sk-SK" sz="800" b="0" i="0">
                <a:solidFill>
                  <a:srgbClr val="212121"/>
                </a:solidFill>
                <a:effectLst/>
                <a:latin typeface="Helvetica Neue"/>
              </a:rPr>
              <a:t> </a:t>
            </a:r>
            <a:r>
              <a:rPr lang="sk-SK" sz="800" b="0" i="0" err="1">
                <a:solidFill>
                  <a:srgbClr val="212121"/>
                </a:solidFill>
                <a:effectLst/>
                <a:latin typeface="Helvetica Neue"/>
              </a:rPr>
              <a:t>invasive</a:t>
            </a:r>
            <a:r>
              <a:rPr lang="sk-SK" sz="800" b="0" i="0">
                <a:solidFill>
                  <a:srgbClr val="212121"/>
                </a:solidFill>
                <a:effectLst/>
                <a:latin typeface="Helvetica Neue"/>
              </a:rPr>
              <a:t> </a:t>
            </a:r>
            <a:r>
              <a:rPr lang="sk-SK" sz="800" b="0" i="0" err="1">
                <a:solidFill>
                  <a:srgbClr val="212121"/>
                </a:solidFill>
                <a:effectLst/>
                <a:latin typeface="Helvetica Neue"/>
              </a:rPr>
              <a:t>intracerebral</a:t>
            </a:r>
            <a:r>
              <a:rPr lang="sk-SK" sz="800" b="0" i="0">
                <a:solidFill>
                  <a:srgbClr val="212121"/>
                </a:solidFill>
                <a:effectLst/>
                <a:latin typeface="Helvetica Neue"/>
              </a:rPr>
              <a:t> </a:t>
            </a:r>
            <a:r>
              <a:rPr lang="sk-SK" sz="800" b="0" i="0" err="1">
                <a:solidFill>
                  <a:srgbClr val="212121"/>
                </a:solidFill>
                <a:effectLst/>
                <a:latin typeface="Helvetica Neue"/>
              </a:rPr>
              <a:t>hemorrhage</a:t>
            </a:r>
            <a:r>
              <a:rPr lang="sk-SK" sz="800" b="0" i="0">
                <a:solidFill>
                  <a:srgbClr val="212121"/>
                </a:solidFill>
                <a:effectLst/>
                <a:latin typeface="Helvetica Neue"/>
              </a:rPr>
              <a:t> </a:t>
            </a:r>
            <a:r>
              <a:rPr lang="sk-SK" sz="800" b="0" i="0" err="1">
                <a:solidFill>
                  <a:srgbClr val="212121"/>
                </a:solidFill>
                <a:effectLst/>
                <a:latin typeface="Helvetica Neue"/>
              </a:rPr>
              <a:t>evacuation</a:t>
            </a:r>
            <a:r>
              <a:rPr lang="sk-SK" sz="800" b="0" i="0">
                <a:solidFill>
                  <a:srgbClr val="212121"/>
                </a:solidFill>
                <a:effectLst/>
                <a:latin typeface="Helvetica Neue"/>
              </a:rPr>
              <a:t>. </a:t>
            </a:r>
            <a:r>
              <a:rPr lang="sk-SK" sz="800" b="0" i="1">
                <a:solidFill>
                  <a:srgbClr val="212121"/>
                </a:solidFill>
                <a:effectLst/>
                <a:latin typeface="Helvetica Neue"/>
              </a:rPr>
              <a:t>J </a:t>
            </a:r>
            <a:r>
              <a:rPr lang="sk-SK" sz="800" b="0" i="1" err="1">
                <a:solidFill>
                  <a:srgbClr val="212121"/>
                </a:solidFill>
                <a:effectLst/>
                <a:latin typeface="Helvetica Neue"/>
              </a:rPr>
              <a:t>Neurosurg</a:t>
            </a:r>
            <a:r>
              <a:rPr lang="sk-SK" sz="800" b="0" i="0">
                <a:solidFill>
                  <a:srgbClr val="212121"/>
                </a:solidFill>
                <a:effectLst/>
                <a:latin typeface="Helvetica Neue"/>
              </a:rPr>
              <a:t>. 2025;143(4):939-951. </a:t>
            </a:r>
            <a:r>
              <a:rPr lang="sk-SK" sz="800" b="0" i="0" err="1">
                <a:solidFill>
                  <a:srgbClr val="212121"/>
                </a:solidFill>
                <a:effectLst/>
                <a:latin typeface="Helvetica Neue"/>
              </a:rPr>
              <a:t>Published</a:t>
            </a:r>
            <a:r>
              <a:rPr lang="sk-SK" sz="800" b="0" i="0">
                <a:solidFill>
                  <a:srgbClr val="212121"/>
                </a:solidFill>
                <a:effectLst/>
                <a:latin typeface="Helvetica Neue"/>
              </a:rPr>
              <a:t> 2025 </a:t>
            </a:r>
            <a:r>
              <a:rPr lang="sk-SK" sz="800" b="0" i="0" err="1">
                <a:solidFill>
                  <a:srgbClr val="212121"/>
                </a:solidFill>
                <a:effectLst/>
                <a:latin typeface="Helvetica Neue"/>
              </a:rPr>
              <a:t>Jun</a:t>
            </a:r>
            <a:r>
              <a:rPr lang="sk-SK" sz="800" b="0" i="0">
                <a:solidFill>
                  <a:srgbClr val="212121"/>
                </a:solidFill>
                <a:effectLst/>
                <a:latin typeface="Helvetica Neue"/>
              </a:rPr>
              <a:t> 13. doi:10.3171/2025.2.JNS241492</a:t>
            </a:r>
            <a:endParaRPr lang="sk-SK" sz="800" b="0" i="0">
              <a:solidFill>
                <a:srgbClr val="212121"/>
              </a:solidFill>
              <a:effectLst/>
              <a:latin typeface="Helvetica Neue"/>
              <a:ea typeface="Roboto" panose="02000000000000000000" pitchFamily="2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C6AE3611-5A74-423C-BD99-5AD37FF5D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6765" y="2571750"/>
            <a:ext cx="5469168" cy="15818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8384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/>
          <p:nvPr/>
        </p:nvSpPr>
        <p:spPr>
          <a:xfrm>
            <a:off x="0" y="4904910"/>
            <a:ext cx="9212627" cy="238485"/>
          </a:xfrm>
          <a:custGeom>
            <a:avLst/>
            <a:gdLst/>
            <a:ahLst/>
            <a:cxnLst/>
            <a:rect l="l" t="t" r="r" b="b"/>
            <a:pathLst>
              <a:path w="6724545" h="174077" extrusionOk="0">
                <a:moveTo>
                  <a:pt x="0" y="0"/>
                </a:moveTo>
                <a:lnTo>
                  <a:pt x="6724545" y="0"/>
                </a:lnTo>
                <a:lnTo>
                  <a:pt x="6724545" y="174077"/>
                </a:lnTo>
                <a:lnTo>
                  <a:pt x="0" y="174077"/>
                </a:lnTo>
                <a:close/>
              </a:path>
            </a:pathLst>
          </a:custGeom>
          <a:solidFill>
            <a:srgbClr val="97C0E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106" name="Google Shape;106;p15"/>
          <p:cNvCxnSpPr/>
          <p:nvPr/>
        </p:nvCxnSpPr>
        <p:spPr>
          <a:xfrm>
            <a:off x="455350" y="715519"/>
            <a:ext cx="8115300" cy="12000"/>
          </a:xfrm>
          <a:prstGeom prst="straightConnector1">
            <a:avLst/>
          </a:prstGeom>
          <a:noFill/>
          <a:ln w="47625" cap="flat" cmpd="sng">
            <a:solidFill>
              <a:srgbClr val="DAD9D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7" name="Google Shape;107;p15"/>
          <p:cNvSpPr/>
          <p:nvPr/>
        </p:nvSpPr>
        <p:spPr>
          <a:xfrm>
            <a:off x="8515038" y="4553069"/>
            <a:ext cx="626918" cy="590431"/>
          </a:xfrm>
          <a:custGeom>
            <a:avLst/>
            <a:gdLst/>
            <a:ahLst/>
            <a:cxnLst/>
            <a:rect l="l" t="t" r="r" b="b"/>
            <a:pathLst>
              <a:path w="1253836" h="1180862" extrusionOk="0">
                <a:moveTo>
                  <a:pt x="0" y="0"/>
                </a:moveTo>
                <a:lnTo>
                  <a:pt x="1253836" y="0"/>
                </a:lnTo>
                <a:lnTo>
                  <a:pt x="1253836" y="1180862"/>
                </a:lnTo>
                <a:lnTo>
                  <a:pt x="0" y="11808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8" name="Google Shape;108;p15"/>
          <p:cNvSpPr txBox="1"/>
          <p:nvPr/>
        </p:nvSpPr>
        <p:spPr>
          <a:xfrm>
            <a:off x="514368" y="223260"/>
            <a:ext cx="7457700" cy="47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b="1">
                <a:latin typeface="Helvetica Neue"/>
                <a:ea typeface="Helvetica Neue"/>
                <a:cs typeface="Helvetica Neue"/>
                <a:sym typeface="Helvetica Neue"/>
              </a:rPr>
              <a:t>POSTOP</a:t>
            </a:r>
            <a:endParaRPr sz="7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Google Shape;84;p15">
            <a:extLst>
              <a:ext uri="{FF2B5EF4-FFF2-40B4-BE49-F238E27FC236}">
                <a16:creationId xmlns:a16="http://schemas.microsoft.com/office/drawing/2014/main" id="{5AEB481F-3AE8-45FB-A6F4-5EA3EEB61150}"/>
              </a:ext>
            </a:extLst>
          </p:cNvPr>
          <p:cNvSpPr txBox="1"/>
          <p:nvPr/>
        </p:nvSpPr>
        <p:spPr>
          <a:xfrm>
            <a:off x="455350" y="984799"/>
            <a:ext cx="4414739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sk-SK" sz="1200" b="1">
                <a:latin typeface="Helvetica Neue"/>
                <a:ea typeface="Roboto"/>
                <a:cs typeface="Roboto"/>
              </a:rPr>
              <a:t>Hematoma Volume (ABC/2)</a:t>
            </a:r>
            <a:r>
              <a:rPr lang="sk-SK" sz="1200">
                <a:latin typeface="Helvetica Neue"/>
                <a:ea typeface="Roboto"/>
                <a:cs typeface="Roboto"/>
              </a:rPr>
              <a:t>: 2ml</a:t>
            </a:r>
          </a:p>
          <a:p>
            <a:r>
              <a:rPr lang="sk-SK" sz="1200" b="1">
                <a:latin typeface="Helvetica Neue"/>
                <a:ea typeface="Roboto"/>
                <a:cs typeface="Roboto"/>
              </a:rPr>
              <a:t>NSICU LOS</a:t>
            </a:r>
            <a:r>
              <a:rPr lang="sk-SK" sz="1200">
                <a:latin typeface="Helvetica Neue"/>
                <a:ea typeface="Roboto"/>
                <a:cs typeface="Roboto"/>
              </a:rPr>
              <a:t>: 5 days</a:t>
            </a:r>
          </a:p>
          <a:p>
            <a:r>
              <a:rPr lang="sk-SK" sz="1200" b="1">
                <a:latin typeface="Helvetica Neue"/>
                <a:ea typeface="Roboto"/>
                <a:cs typeface="Roboto"/>
              </a:rPr>
              <a:t>LOS</a:t>
            </a:r>
            <a:r>
              <a:rPr lang="sk-SK" sz="1200">
                <a:latin typeface="Helvetica Neue"/>
                <a:ea typeface="Roboto"/>
                <a:cs typeface="Roboto"/>
              </a:rPr>
              <a:t>: 10 days</a:t>
            </a:r>
          </a:p>
          <a:p>
            <a:r>
              <a:rPr lang="sk-SK" sz="1200" b="1">
                <a:latin typeface="Helvetica Neue"/>
                <a:ea typeface="Roboto"/>
                <a:cs typeface="Roboto"/>
              </a:rPr>
              <a:t>Discharge Destination: </a:t>
            </a:r>
            <a:r>
              <a:rPr lang="sk-SK" sz="1200">
                <a:latin typeface="Helvetica Neue"/>
                <a:ea typeface="Roboto"/>
                <a:cs typeface="Roboto"/>
              </a:rPr>
              <a:t>Acute Rehab</a:t>
            </a:r>
          </a:p>
          <a:p>
            <a:r>
              <a:rPr lang="sk-SK" sz="1200" b="1" err="1">
                <a:latin typeface="Helvetica Neue"/>
                <a:ea typeface="Roboto"/>
                <a:cs typeface="Roboto"/>
              </a:rPr>
              <a:t>Discharge</a:t>
            </a:r>
            <a:r>
              <a:rPr lang="sk-SK" sz="1200" b="1">
                <a:latin typeface="Helvetica Neue"/>
                <a:ea typeface="Roboto"/>
                <a:cs typeface="Roboto"/>
              </a:rPr>
              <a:t> </a:t>
            </a:r>
            <a:r>
              <a:rPr lang="sk-SK" sz="1200" b="1" err="1">
                <a:latin typeface="Helvetica Neue"/>
                <a:ea typeface="Roboto"/>
                <a:cs typeface="Roboto"/>
              </a:rPr>
              <a:t>mRS</a:t>
            </a:r>
            <a:r>
              <a:rPr lang="sk-SK" sz="1200" b="1">
                <a:latin typeface="Helvetica Neue"/>
                <a:ea typeface="Roboto"/>
                <a:cs typeface="Roboto"/>
              </a:rPr>
              <a:t>: </a:t>
            </a:r>
            <a:r>
              <a:rPr lang="sk-SK" sz="1200">
                <a:latin typeface="Helvetica Neue"/>
                <a:ea typeface="Roboto"/>
                <a:cs typeface="Roboto"/>
              </a:rPr>
              <a:t>4</a:t>
            </a:r>
          </a:p>
          <a:p>
            <a:r>
              <a:rPr lang="sk-SK" sz="1200" b="1" err="1">
                <a:latin typeface="Helvetica Neue"/>
                <a:ea typeface="Roboto"/>
                <a:cs typeface="Roboto"/>
              </a:rPr>
              <a:t>Discharge</a:t>
            </a:r>
            <a:r>
              <a:rPr lang="sk-SK" sz="1200" b="1">
                <a:latin typeface="Helvetica Neue"/>
                <a:ea typeface="Roboto"/>
                <a:cs typeface="Roboto"/>
              </a:rPr>
              <a:t> NIHSS: 9</a:t>
            </a:r>
          </a:p>
          <a:p>
            <a:endParaRPr lang="sk-SK" sz="1200" b="1">
              <a:latin typeface="Roboto"/>
              <a:ea typeface="Roboto"/>
              <a:cs typeface="Roboto"/>
            </a:endParaRPr>
          </a:p>
          <a:p>
            <a:endParaRPr lang="sk-SK" sz="1200" b="1">
              <a:latin typeface="Roboto"/>
              <a:ea typeface="Roboto"/>
              <a:cs typeface="Roboto"/>
            </a:endParaRPr>
          </a:p>
          <a:p>
            <a:endParaRPr lang="en-US" sz="1200">
              <a:latin typeface="Roboto"/>
              <a:ea typeface="Roboto"/>
              <a:cs typeface="Roboto"/>
            </a:endParaRPr>
          </a:p>
        </p:txBody>
      </p:sp>
      <p:pic>
        <p:nvPicPr>
          <p:cNvPr id="2" name="Picture 1" descr="A close-up of a brain scan&#10;&#10;AI-generated content may be incorrect.">
            <a:extLst>
              <a:ext uri="{FF2B5EF4-FFF2-40B4-BE49-F238E27FC236}">
                <a16:creationId xmlns:a16="http://schemas.microsoft.com/office/drawing/2014/main" id="{E678A6BF-56C7-5EB5-BF0F-436B3D3AA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3617" y="2778424"/>
            <a:ext cx="1805690" cy="1969699"/>
          </a:xfrm>
          <a:prstGeom prst="rect">
            <a:avLst/>
          </a:prstGeom>
        </p:spPr>
      </p:pic>
      <p:pic>
        <p:nvPicPr>
          <p:cNvPr id="3" name="Picture 2" descr="A ct scan of a brain&#10;&#10;AI-generated content may be incorrect.">
            <a:extLst>
              <a:ext uri="{FF2B5EF4-FFF2-40B4-BE49-F238E27FC236}">
                <a16:creationId xmlns:a16="http://schemas.microsoft.com/office/drawing/2014/main" id="{971A830B-AF5D-6FC7-45F1-FD9790143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8559" y="2782018"/>
            <a:ext cx="1798501" cy="1973294"/>
          </a:xfrm>
          <a:prstGeom prst="rect">
            <a:avLst/>
          </a:prstGeom>
        </p:spPr>
      </p:pic>
      <p:pic>
        <p:nvPicPr>
          <p:cNvPr id="4" name="Picture 3" descr="A close-up of a ct scan&#10;&#10;AI-generated content may be incorrect.">
            <a:extLst>
              <a:ext uri="{FF2B5EF4-FFF2-40B4-BE49-F238E27FC236}">
                <a16:creationId xmlns:a16="http://schemas.microsoft.com/office/drawing/2014/main" id="{2D8A4451-62F5-9B58-1464-C05B5BAA86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1117" y="812542"/>
            <a:ext cx="1787719" cy="19696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D42C33F6-43C5-1E1B-AF66-2902BDC94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07D540FC-5552-E921-CC32-924A53C5834E}"/>
              </a:ext>
            </a:extLst>
          </p:cNvPr>
          <p:cNvSpPr/>
          <p:nvPr/>
        </p:nvSpPr>
        <p:spPr>
          <a:xfrm>
            <a:off x="0" y="4905015"/>
            <a:ext cx="9212627" cy="238485"/>
          </a:xfrm>
          <a:custGeom>
            <a:avLst/>
            <a:gdLst/>
            <a:ahLst/>
            <a:cxnLst/>
            <a:rect l="l" t="t" r="r" b="b"/>
            <a:pathLst>
              <a:path w="6724545" h="174077" extrusionOk="0">
                <a:moveTo>
                  <a:pt x="0" y="0"/>
                </a:moveTo>
                <a:lnTo>
                  <a:pt x="6724545" y="0"/>
                </a:lnTo>
                <a:lnTo>
                  <a:pt x="6724545" y="174077"/>
                </a:lnTo>
                <a:lnTo>
                  <a:pt x="0" y="174077"/>
                </a:lnTo>
                <a:close/>
              </a:path>
            </a:pathLst>
          </a:custGeom>
          <a:solidFill>
            <a:srgbClr val="97C0E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97" name="Google Shape;97;p14">
            <a:extLst>
              <a:ext uri="{FF2B5EF4-FFF2-40B4-BE49-F238E27FC236}">
                <a16:creationId xmlns:a16="http://schemas.microsoft.com/office/drawing/2014/main" id="{139BC74B-E619-380F-F382-15459B7C6EED}"/>
              </a:ext>
            </a:extLst>
          </p:cNvPr>
          <p:cNvCxnSpPr/>
          <p:nvPr/>
        </p:nvCxnSpPr>
        <p:spPr>
          <a:xfrm>
            <a:off x="612156" y="3148429"/>
            <a:ext cx="8115300" cy="12000"/>
          </a:xfrm>
          <a:prstGeom prst="straightConnector1">
            <a:avLst/>
          </a:prstGeom>
          <a:noFill/>
          <a:ln w="47625" cap="flat" cmpd="sng">
            <a:solidFill>
              <a:srgbClr val="DAD9D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60FE9BEB-95E8-80FC-4065-F4AC4ABB4ED9}"/>
              </a:ext>
            </a:extLst>
          </p:cNvPr>
          <p:cNvSpPr/>
          <p:nvPr/>
        </p:nvSpPr>
        <p:spPr>
          <a:xfrm>
            <a:off x="8515038" y="4553069"/>
            <a:ext cx="626918" cy="590431"/>
          </a:xfrm>
          <a:custGeom>
            <a:avLst/>
            <a:gdLst/>
            <a:ahLst/>
            <a:cxnLst/>
            <a:rect l="l" t="t" r="r" b="b"/>
            <a:pathLst>
              <a:path w="1253836" h="1180862" extrusionOk="0">
                <a:moveTo>
                  <a:pt x="0" y="0"/>
                </a:moveTo>
                <a:lnTo>
                  <a:pt x="1253836" y="0"/>
                </a:lnTo>
                <a:lnTo>
                  <a:pt x="1253836" y="1180862"/>
                </a:lnTo>
                <a:lnTo>
                  <a:pt x="0" y="11808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5" name="Rovná spojnica 4">
            <a:extLst>
              <a:ext uri="{FF2B5EF4-FFF2-40B4-BE49-F238E27FC236}">
                <a16:creationId xmlns:a16="http://schemas.microsoft.com/office/drawing/2014/main" id="{4D6F66AC-80F0-CBC1-13AC-2A9C37DFADFE}"/>
              </a:ext>
            </a:extLst>
          </p:cNvPr>
          <p:cNvCxnSpPr/>
          <p:nvPr/>
        </p:nvCxnSpPr>
        <p:spPr>
          <a:xfrm>
            <a:off x="2438400" y="3004222"/>
            <a:ext cx="1004552" cy="11846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Google Shape;84;p15">
            <a:extLst>
              <a:ext uri="{FF2B5EF4-FFF2-40B4-BE49-F238E27FC236}">
                <a16:creationId xmlns:a16="http://schemas.microsoft.com/office/drawing/2014/main" id="{89D2ABE5-8B10-E8A6-DA9D-06A8BB82EAA1}"/>
              </a:ext>
            </a:extLst>
          </p:cNvPr>
          <p:cNvSpPr txBox="1"/>
          <p:nvPr/>
        </p:nvSpPr>
        <p:spPr>
          <a:xfrm>
            <a:off x="2065830" y="1652379"/>
            <a:ext cx="5277591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sk-SK" sz="5400" err="1">
                <a:latin typeface="Helvetica Neue"/>
                <a:ea typeface="Roboto"/>
                <a:cs typeface="Roboto"/>
              </a:rPr>
              <a:t>Case</a:t>
            </a:r>
            <a:r>
              <a:rPr lang="sk-SK" sz="5400">
                <a:latin typeface="Helvetica Neue"/>
                <a:ea typeface="Roboto"/>
                <a:cs typeface="Roboto"/>
              </a:rPr>
              <a:t> </a:t>
            </a:r>
            <a:r>
              <a:rPr lang="sk-SK" sz="5400" err="1">
                <a:latin typeface="Helvetica Neue"/>
                <a:ea typeface="Roboto"/>
                <a:cs typeface="Roboto"/>
              </a:rPr>
              <a:t>Template</a:t>
            </a:r>
          </a:p>
          <a:p>
            <a:endParaRPr lang="sk-SK" sz="1200">
              <a:latin typeface="Roboto"/>
              <a:ea typeface="Roboto"/>
              <a:cs typeface="Robo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1DD4DD-EBCD-2501-B8AA-304B63FE8431}"/>
              </a:ext>
            </a:extLst>
          </p:cNvPr>
          <p:cNvSpPr txBox="1"/>
          <p:nvPr/>
        </p:nvSpPr>
        <p:spPr>
          <a:xfrm>
            <a:off x="615461" y="3285647"/>
            <a:ext cx="622789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Helvetica Neue"/>
              </a:rPr>
              <a:t>Each case must include three slides: Preoperative (Pre-Op), Intraoperative (Intra-Op), and Postoperative (Post-Op).</a:t>
            </a:r>
          </a:p>
          <a:p>
            <a:endParaRPr lang="en-US" sz="1200" dirty="0">
              <a:latin typeface="Helvetica Neue"/>
            </a:endParaRPr>
          </a:p>
          <a:p>
            <a:r>
              <a:rPr lang="en-US" sz="1200"/>
              <a:t>For each phase, select three CT slices such that no two selected slices are adjacent (i.e., at least one slice must be skipped between selections).</a:t>
            </a:r>
            <a:endParaRPr lang="en-US"/>
          </a:p>
          <a:p>
            <a:endParaRPr lang="en-US" sz="1200" dirty="0">
              <a:latin typeface="Helvetica Neue"/>
            </a:endParaRPr>
          </a:p>
          <a:p>
            <a:r>
              <a:rPr lang="en-US" sz="1200" dirty="0">
                <a:latin typeface="Helvetica Neue"/>
              </a:rPr>
              <a:t>When creating a new case, please copy and paste the template to maintain consistent formatting.</a:t>
            </a:r>
          </a:p>
        </p:txBody>
      </p:sp>
    </p:spTree>
    <p:extLst>
      <p:ext uri="{BB962C8B-B14F-4D97-AF65-F5344CB8AC3E}">
        <p14:creationId xmlns:p14="http://schemas.microsoft.com/office/powerpoint/2010/main" val="2829374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F183BE16-2CA0-6E64-4BF5-56DC0B4D0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4291C89C-70A1-4267-423A-90FC52BE2166}"/>
              </a:ext>
            </a:extLst>
          </p:cNvPr>
          <p:cNvSpPr/>
          <p:nvPr/>
        </p:nvSpPr>
        <p:spPr>
          <a:xfrm>
            <a:off x="0" y="4905015"/>
            <a:ext cx="9212627" cy="238485"/>
          </a:xfrm>
          <a:custGeom>
            <a:avLst/>
            <a:gdLst/>
            <a:ahLst/>
            <a:cxnLst/>
            <a:rect l="l" t="t" r="r" b="b"/>
            <a:pathLst>
              <a:path w="6724545" h="174077" extrusionOk="0">
                <a:moveTo>
                  <a:pt x="0" y="0"/>
                </a:moveTo>
                <a:lnTo>
                  <a:pt x="6724545" y="0"/>
                </a:lnTo>
                <a:lnTo>
                  <a:pt x="6724545" y="174077"/>
                </a:lnTo>
                <a:lnTo>
                  <a:pt x="0" y="174077"/>
                </a:lnTo>
                <a:close/>
              </a:path>
            </a:pathLst>
          </a:custGeom>
          <a:solidFill>
            <a:srgbClr val="97C0E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97" name="Google Shape;97;p14">
            <a:extLst>
              <a:ext uri="{FF2B5EF4-FFF2-40B4-BE49-F238E27FC236}">
                <a16:creationId xmlns:a16="http://schemas.microsoft.com/office/drawing/2014/main" id="{6D3C874A-46E6-D660-9473-2BCFB3B96376}"/>
              </a:ext>
            </a:extLst>
          </p:cNvPr>
          <p:cNvCxnSpPr/>
          <p:nvPr/>
        </p:nvCxnSpPr>
        <p:spPr>
          <a:xfrm>
            <a:off x="514332" y="744010"/>
            <a:ext cx="8115300" cy="12000"/>
          </a:xfrm>
          <a:prstGeom prst="straightConnector1">
            <a:avLst/>
          </a:prstGeom>
          <a:noFill/>
          <a:ln w="47625" cap="flat" cmpd="sng">
            <a:solidFill>
              <a:srgbClr val="DAD9D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14C41423-6141-2558-D8B4-D6E30A850594}"/>
              </a:ext>
            </a:extLst>
          </p:cNvPr>
          <p:cNvSpPr/>
          <p:nvPr/>
        </p:nvSpPr>
        <p:spPr>
          <a:xfrm>
            <a:off x="8515038" y="4553069"/>
            <a:ext cx="626918" cy="590431"/>
          </a:xfrm>
          <a:custGeom>
            <a:avLst/>
            <a:gdLst/>
            <a:ahLst/>
            <a:cxnLst/>
            <a:rect l="l" t="t" r="r" b="b"/>
            <a:pathLst>
              <a:path w="1253836" h="1180862" extrusionOk="0">
                <a:moveTo>
                  <a:pt x="0" y="0"/>
                </a:moveTo>
                <a:lnTo>
                  <a:pt x="1253836" y="0"/>
                </a:lnTo>
                <a:lnTo>
                  <a:pt x="1253836" y="1180862"/>
                </a:lnTo>
                <a:lnTo>
                  <a:pt x="0" y="11808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FEC0BEEF-494B-FDD9-AD64-FF05A5991535}"/>
              </a:ext>
            </a:extLst>
          </p:cNvPr>
          <p:cNvSpPr txBox="1"/>
          <p:nvPr/>
        </p:nvSpPr>
        <p:spPr>
          <a:xfrm>
            <a:off x="514332" y="179915"/>
            <a:ext cx="8115300" cy="47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b="1">
                <a:latin typeface="Helvetica Neue"/>
                <a:ea typeface="Helvetica Neue"/>
                <a:cs typeface="Helvetica Neue"/>
                <a:sym typeface="Helvetica Neue"/>
              </a:rPr>
              <a:t>PREOP.</a:t>
            </a:r>
            <a:endParaRPr sz="7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" name="Rovná spojnica 4">
            <a:extLst>
              <a:ext uri="{FF2B5EF4-FFF2-40B4-BE49-F238E27FC236}">
                <a16:creationId xmlns:a16="http://schemas.microsoft.com/office/drawing/2014/main" id="{655D3478-E3A6-B2EA-618C-C19F66F6C5EB}"/>
              </a:ext>
            </a:extLst>
          </p:cNvPr>
          <p:cNvCxnSpPr/>
          <p:nvPr/>
        </p:nvCxnSpPr>
        <p:spPr>
          <a:xfrm>
            <a:off x="2438400" y="3004222"/>
            <a:ext cx="1004552" cy="11846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BlokTextu 5">
            <a:extLst>
              <a:ext uri="{FF2B5EF4-FFF2-40B4-BE49-F238E27FC236}">
                <a16:creationId xmlns:a16="http://schemas.microsoft.com/office/drawing/2014/main" id="{0F9984C3-096F-0999-3B61-EBB6CF850520}"/>
              </a:ext>
            </a:extLst>
          </p:cNvPr>
          <p:cNvSpPr txBox="1"/>
          <p:nvPr/>
        </p:nvSpPr>
        <p:spPr>
          <a:xfrm>
            <a:off x="3407786" y="2984190"/>
            <a:ext cx="1735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>
                <a:solidFill>
                  <a:schemeClr val="bg1"/>
                </a:solidFill>
              </a:rPr>
              <a:t>Posterior limb </a:t>
            </a:r>
          </a:p>
        </p:txBody>
      </p:sp>
      <p:sp>
        <p:nvSpPr>
          <p:cNvPr id="11" name="Google Shape;84;p15">
            <a:extLst>
              <a:ext uri="{FF2B5EF4-FFF2-40B4-BE49-F238E27FC236}">
                <a16:creationId xmlns:a16="http://schemas.microsoft.com/office/drawing/2014/main" id="{5A46D4E8-00AC-F15D-C9D5-C27C8EC4496B}"/>
              </a:ext>
            </a:extLst>
          </p:cNvPr>
          <p:cNvSpPr txBox="1"/>
          <p:nvPr/>
        </p:nvSpPr>
        <p:spPr>
          <a:xfrm>
            <a:off x="516087" y="967761"/>
            <a:ext cx="4056601" cy="34085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sk-SK" sz="1200" b="1" err="1">
                <a:latin typeface="Helvetica Neue"/>
                <a:ea typeface="Roboto"/>
                <a:cs typeface="Roboto"/>
              </a:rPr>
              <a:t>Description</a:t>
            </a:r>
            <a:r>
              <a:rPr lang="sk-SK" sz="1200" b="1">
                <a:latin typeface="Helvetica Neue"/>
                <a:ea typeface="Roboto"/>
                <a:cs typeface="Roboto"/>
              </a:rPr>
              <a:t> of Patient</a:t>
            </a:r>
            <a:r>
              <a:rPr lang="sk-SK" sz="1200" b="1" dirty="0">
                <a:latin typeface="Helvetica Neue"/>
                <a:ea typeface="Roboto"/>
                <a:cs typeface="Roboto"/>
              </a:rPr>
              <a:t>: </a:t>
            </a:r>
          </a:p>
          <a:p>
            <a:pPr algn="just"/>
            <a:endParaRPr lang="sk-SK" sz="1200">
              <a:latin typeface="Helvetica Neue"/>
              <a:ea typeface="Roboto"/>
              <a:cs typeface="Roboto"/>
            </a:endParaRPr>
          </a:p>
          <a:p>
            <a:pPr algn="just"/>
            <a:endParaRPr lang="sk-SK" sz="1200">
              <a:latin typeface="Helvetica Neue"/>
              <a:ea typeface="Roboto"/>
              <a:cs typeface="Roboto"/>
            </a:endParaRPr>
          </a:p>
          <a:p>
            <a:pPr>
              <a:lnSpc>
                <a:spcPts val="1500"/>
              </a:lnSpc>
            </a:pPr>
            <a:r>
              <a:rPr lang="sk-SK" sz="1200" b="1">
                <a:latin typeface="Helvetica Neue"/>
                <a:ea typeface="Roboto"/>
                <a:cs typeface="Roboto"/>
              </a:rPr>
              <a:t>NIHSS</a:t>
            </a:r>
            <a:r>
              <a:rPr lang="sk-SK" sz="1200">
                <a:latin typeface="Helvetica Neue"/>
                <a:ea typeface="Roboto"/>
                <a:cs typeface="Roboto"/>
              </a:rPr>
              <a:t>: </a:t>
            </a:r>
            <a:r>
              <a:rPr lang="en-US" sz="1200" dirty="0">
                <a:latin typeface="Helvetica Neue"/>
                <a:ea typeface="Roboto"/>
                <a:cs typeface="Roboto"/>
              </a:rPr>
              <a:t> </a:t>
            </a:r>
          </a:p>
          <a:p>
            <a:pPr>
              <a:lnSpc>
                <a:spcPts val="1500"/>
              </a:lnSpc>
            </a:pPr>
            <a:r>
              <a:rPr lang="sk-SK" sz="1200" b="1">
                <a:latin typeface="Helvetica Neue"/>
                <a:ea typeface="Roboto"/>
                <a:cs typeface="Roboto"/>
              </a:rPr>
              <a:t>ICH Volume (ABC/2)</a:t>
            </a:r>
            <a:r>
              <a:rPr lang="sk-SK" sz="1200">
                <a:latin typeface="Helvetica Neue"/>
                <a:ea typeface="Roboto"/>
                <a:cs typeface="Roboto"/>
              </a:rPr>
              <a:t>: </a:t>
            </a:r>
            <a:r>
              <a:rPr lang="en-US" sz="1200" dirty="0">
                <a:latin typeface="Helvetica Neue"/>
                <a:ea typeface="Roboto"/>
                <a:cs typeface="Roboto"/>
              </a:rPr>
              <a:t> </a:t>
            </a:r>
          </a:p>
          <a:p>
            <a:pPr>
              <a:lnSpc>
                <a:spcPts val="1500"/>
              </a:lnSpc>
            </a:pPr>
            <a:r>
              <a:rPr lang="sk-SK" sz="1200" b="1">
                <a:latin typeface="Helvetica Neue"/>
                <a:ea typeface="Roboto"/>
                <a:cs typeface="Roboto"/>
              </a:rPr>
              <a:t>GCS: </a:t>
            </a:r>
            <a:r>
              <a:rPr lang="sk-SK" sz="1200" dirty="0">
                <a:latin typeface="Helvetica Neue"/>
                <a:ea typeface="Roboto"/>
                <a:cs typeface="Roboto"/>
              </a:rPr>
              <a:t> </a:t>
            </a:r>
            <a:endParaRPr lang="en-US" sz="1200" dirty="0">
              <a:latin typeface="Helvetica Neue"/>
              <a:ea typeface="Roboto"/>
              <a:cs typeface="Roboto"/>
            </a:endParaRPr>
          </a:p>
          <a:p>
            <a:pPr>
              <a:lnSpc>
                <a:spcPts val="1500"/>
              </a:lnSpc>
            </a:pPr>
            <a:r>
              <a:rPr lang="sk-SK" sz="1200" b="1">
                <a:latin typeface="Helvetica Neue"/>
                <a:ea typeface="Roboto"/>
                <a:cs typeface="Roboto"/>
              </a:rPr>
              <a:t>ICH Score: </a:t>
            </a:r>
            <a:r>
              <a:rPr lang="sk-SK" sz="1200" dirty="0">
                <a:latin typeface="Helvetica Neue"/>
                <a:ea typeface="Roboto"/>
                <a:cs typeface="Roboto"/>
              </a:rPr>
              <a:t> </a:t>
            </a:r>
            <a:endParaRPr lang="en-US" sz="1200" dirty="0">
              <a:latin typeface="Helvetica Neue"/>
              <a:ea typeface="Roboto"/>
              <a:cs typeface="Roboto"/>
            </a:endParaRPr>
          </a:p>
          <a:p>
            <a:pPr>
              <a:lnSpc>
                <a:spcPts val="1500"/>
              </a:lnSpc>
            </a:pPr>
            <a:r>
              <a:rPr lang="sk-SK" sz="1200" b="1">
                <a:latin typeface="Helvetica Neue"/>
                <a:ea typeface="Roboto"/>
                <a:cs typeface="Roboto"/>
              </a:rPr>
              <a:t>Graeb score: </a:t>
            </a:r>
            <a:r>
              <a:rPr lang="sk-SK" sz="1200" dirty="0">
                <a:latin typeface="Helvetica Neue"/>
                <a:ea typeface="Roboto"/>
                <a:cs typeface="Roboto"/>
              </a:rPr>
              <a:t> </a:t>
            </a:r>
            <a:endParaRPr lang="en-US" sz="1200" dirty="0">
              <a:latin typeface="Helvetica Neue"/>
              <a:ea typeface="Roboto"/>
              <a:cs typeface="Roboto"/>
            </a:endParaRPr>
          </a:p>
          <a:p>
            <a:pPr>
              <a:lnSpc>
                <a:spcPts val="1500"/>
              </a:lnSpc>
            </a:pPr>
            <a:r>
              <a:rPr lang="sk-SK" sz="1200" b="1">
                <a:latin typeface="Helvetica Neue"/>
                <a:ea typeface="Roboto"/>
                <a:cs typeface="Roboto"/>
              </a:rPr>
              <a:t>Premorbid mRS: </a:t>
            </a:r>
            <a:r>
              <a:rPr lang="sk-SK" sz="1200" dirty="0">
                <a:latin typeface="Helvetica Neue"/>
                <a:ea typeface="Roboto"/>
                <a:cs typeface="Roboto"/>
              </a:rPr>
              <a:t> </a:t>
            </a:r>
            <a:endParaRPr lang="en-US" sz="1200" dirty="0">
              <a:latin typeface="Helvetica Neue"/>
              <a:ea typeface="Roboto"/>
              <a:cs typeface="Roboto"/>
            </a:endParaRPr>
          </a:p>
          <a:p>
            <a:pPr>
              <a:lnSpc>
                <a:spcPts val="1500"/>
              </a:lnSpc>
            </a:pPr>
            <a:endParaRPr lang="sk-SK" sz="1200" dirty="0">
              <a:latin typeface="Helvetica Neue"/>
              <a:ea typeface="Roboto"/>
              <a:cs typeface="Roboto"/>
            </a:endParaRPr>
          </a:p>
          <a:p>
            <a:pPr>
              <a:lnSpc>
                <a:spcPts val="1500"/>
              </a:lnSpc>
            </a:pPr>
            <a:r>
              <a:rPr lang="sk-SK" sz="1200" b="1">
                <a:latin typeface="Helvetica Neue"/>
                <a:ea typeface="Roboto"/>
                <a:cs typeface="Roboto"/>
              </a:rPr>
              <a:t>Past Medical History:</a:t>
            </a:r>
            <a:endParaRPr lang="en-US" sz="1200">
              <a:latin typeface="Helvetica Neue"/>
              <a:ea typeface="Roboto"/>
              <a:cs typeface="Roboto"/>
            </a:endParaRPr>
          </a:p>
          <a:p>
            <a:pPr>
              <a:lnSpc>
                <a:spcPts val="1500"/>
              </a:lnSpc>
            </a:pPr>
            <a:endParaRPr lang="sk-SK" sz="1200" b="1" dirty="0">
              <a:latin typeface="Helvetica Neue"/>
              <a:ea typeface="Roboto"/>
              <a:cs typeface="Roboto"/>
            </a:endParaRPr>
          </a:p>
          <a:p>
            <a:pPr>
              <a:lnSpc>
                <a:spcPts val="1500"/>
              </a:lnSpc>
            </a:pPr>
            <a:endParaRPr lang="sk-SK" sz="1200" b="1" dirty="0">
              <a:latin typeface="Helvetica Neue"/>
              <a:ea typeface="Roboto"/>
              <a:cs typeface="Roboto"/>
            </a:endParaRPr>
          </a:p>
          <a:p>
            <a:pPr>
              <a:lnSpc>
                <a:spcPts val="1500"/>
              </a:lnSpc>
            </a:pPr>
            <a:r>
              <a:rPr lang="sk-SK" sz="1200" b="1">
                <a:latin typeface="Helvetica Neue"/>
                <a:ea typeface="Roboto"/>
                <a:cs typeface="Roboto"/>
              </a:rPr>
              <a:t>AC/AP: </a:t>
            </a:r>
            <a:endParaRPr lang="en-US" sz="1200">
              <a:latin typeface="Helvetica Neue"/>
              <a:ea typeface="Roboto"/>
              <a:cs typeface="Roboto"/>
            </a:endParaRPr>
          </a:p>
          <a:p>
            <a:pPr algn="just"/>
            <a:endParaRPr lang="sk-SK" sz="1200" b="1" dirty="0">
              <a:latin typeface="Helvetica Neue"/>
              <a:ea typeface="Roboto"/>
              <a:cs typeface="Roboto"/>
            </a:endParaRPr>
          </a:p>
          <a:p>
            <a:pPr algn="just"/>
            <a:endParaRPr lang="sk-SK" sz="1200">
              <a:latin typeface="Roboto"/>
              <a:ea typeface="Roboto"/>
              <a:cs typeface="Roboto"/>
            </a:endParaRPr>
          </a:p>
          <a:p>
            <a:endParaRPr lang="sk-SK" sz="1200">
              <a:latin typeface="Roboto"/>
              <a:ea typeface="Roboto"/>
              <a:cs typeface="Robot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3D7D08-4D63-36E0-7883-BFD354ED59CC}"/>
              </a:ext>
            </a:extLst>
          </p:cNvPr>
          <p:cNvSpPr txBox="1"/>
          <p:nvPr/>
        </p:nvSpPr>
        <p:spPr>
          <a:xfrm>
            <a:off x="4773706" y="969308"/>
            <a:ext cx="229160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Helvetica Neue"/>
              </a:rPr>
              <a:t>Insert 3 CT Scans Below: </a:t>
            </a:r>
          </a:p>
        </p:txBody>
      </p:sp>
    </p:spTree>
    <p:extLst>
      <p:ext uri="{BB962C8B-B14F-4D97-AF65-F5344CB8AC3E}">
        <p14:creationId xmlns:p14="http://schemas.microsoft.com/office/powerpoint/2010/main" val="2385332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CA779E83-B5F0-3BD0-5B4C-34C484AC1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>
            <a:extLst>
              <a:ext uri="{FF2B5EF4-FFF2-40B4-BE49-F238E27FC236}">
                <a16:creationId xmlns:a16="http://schemas.microsoft.com/office/drawing/2014/main" id="{F4DC7095-F3CD-8CA1-57E9-45D0D0E7DB5E}"/>
              </a:ext>
            </a:extLst>
          </p:cNvPr>
          <p:cNvSpPr/>
          <p:nvPr/>
        </p:nvSpPr>
        <p:spPr>
          <a:xfrm>
            <a:off x="0" y="4904910"/>
            <a:ext cx="9212627" cy="238485"/>
          </a:xfrm>
          <a:custGeom>
            <a:avLst/>
            <a:gdLst/>
            <a:ahLst/>
            <a:cxnLst/>
            <a:rect l="l" t="t" r="r" b="b"/>
            <a:pathLst>
              <a:path w="6724545" h="174077" extrusionOk="0">
                <a:moveTo>
                  <a:pt x="0" y="0"/>
                </a:moveTo>
                <a:lnTo>
                  <a:pt x="6724545" y="0"/>
                </a:lnTo>
                <a:lnTo>
                  <a:pt x="6724545" y="174077"/>
                </a:lnTo>
                <a:lnTo>
                  <a:pt x="0" y="174077"/>
                </a:lnTo>
                <a:close/>
              </a:path>
            </a:pathLst>
          </a:custGeom>
          <a:solidFill>
            <a:srgbClr val="97C0E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106" name="Google Shape;106;p15">
            <a:extLst>
              <a:ext uri="{FF2B5EF4-FFF2-40B4-BE49-F238E27FC236}">
                <a16:creationId xmlns:a16="http://schemas.microsoft.com/office/drawing/2014/main" id="{887349D6-BF9E-E65B-AB4E-20CD84A5AFAB}"/>
              </a:ext>
            </a:extLst>
          </p:cNvPr>
          <p:cNvCxnSpPr/>
          <p:nvPr/>
        </p:nvCxnSpPr>
        <p:spPr>
          <a:xfrm>
            <a:off x="514350" y="764610"/>
            <a:ext cx="8115300" cy="12000"/>
          </a:xfrm>
          <a:prstGeom prst="straightConnector1">
            <a:avLst/>
          </a:prstGeom>
          <a:noFill/>
          <a:ln w="47625" cap="flat" cmpd="sng">
            <a:solidFill>
              <a:srgbClr val="DAD9D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7" name="Google Shape;107;p15">
            <a:extLst>
              <a:ext uri="{FF2B5EF4-FFF2-40B4-BE49-F238E27FC236}">
                <a16:creationId xmlns:a16="http://schemas.microsoft.com/office/drawing/2014/main" id="{A9450CE1-7098-5F34-8F02-160E57534EB0}"/>
              </a:ext>
            </a:extLst>
          </p:cNvPr>
          <p:cNvSpPr/>
          <p:nvPr/>
        </p:nvSpPr>
        <p:spPr>
          <a:xfrm>
            <a:off x="8515038" y="4553069"/>
            <a:ext cx="626918" cy="590431"/>
          </a:xfrm>
          <a:custGeom>
            <a:avLst/>
            <a:gdLst/>
            <a:ahLst/>
            <a:cxnLst/>
            <a:rect l="l" t="t" r="r" b="b"/>
            <a:pathLst>
              <a:path w="1253836" h="1180862" extrusionOk="0">
                <a:moveTo>
                  <a:pt x="0" y="0"/>
                </a:moveTo>
                <a:lnTo>
                  <a:pt x="1253836" y="0"/>
                </a:lnTo>
                <a:lnTo>
                  <a:pt x="1253836" y="1180862"/>
                </a:lnTo>
                <a:lnTo>
                  <a:pt x="0" y="11808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8" name="Google Shape;108;p15">
            <a:extLst>
              <a:ext uri="{FF2B5EF4-FFF2-40B4-BE49-F238E27FC236}">
                <a16:creationId xmlns:a16="http://schemas.microsoft.com/office/drawing/2014/main" id="{C04246BA-4B30-C9AE-D43B-6D56957C0F51}"/>
              </a:ext>
            </a:extLst>
          </p:cNvPr>
          <p:cNvSpPr txBox="1"/>
          <p:nvPr/>
        </p:nvSpPr>
        <p:spPr>
          <a:xfrm>
            <a:off x="514368" y="240287"/>
            <a:ext cx="7457700" cy="47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b="1">
                <a:latin typeface="Helvetica Neue"/>
                <a:ea typeface="Helvetica Neue"/>
                <a:cs typeface="Helvetica Neue"/>
                <a:sym typeface="Helvetica Neue"/>
              </a:rPr>
              <a:t>INTRAOP.</a:t>
            </a:r>
            <a:endParaRPr sz="7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Google Shape;84;p15">
            <a:extLst>
              <a:ext uri="{FF2B5EF4-FFF2-40B4-BE49-F238E27FC236}">
                <a16:creationId xmlns:a16="http://schemas.microsoft.com/office/drawing/2014/main" id="{1FC4DE80-F07E-4920-743E-6EEEDC6726CB}"/>
              </a:ext>
            </a:extLst>
          </p:cNvPr>
          <p:cNvSpPr txBox="1"/>
          <p:nvPr/>
        </p:nvSpPr>
        <p:spPr>
          <a:xfrm>
            <a:off x="407832" y="912640"/>
            <a:ext cx="4199393" cy="39548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sk-SK" sz="1200" b="1">
                <a:latin typeface="Helvetica Neue"/>
                <a:ea typeface="Roboto"/>
                <a:cs typeface="Roboto"/>
              </a:rPr>
              <a:t>Type of Surgery</a:t>
            </a:r>
            <a:r>
              <a:rPr lang="sk-SK" sz="1200" b="1" dirty="0">
                <a:latin typeface="Helvetica Neue"/>
                <a:ea typeface="Roboto"/>
                <a:cs typeface="Roboto"/>
              </a:rPr>
              <a:t>: </a:t>
            </a:r>
            <a:endParaRPr lang="sk-SK" sz="1200" dirty="0">
              <a:latin typeface="Helvetica Neue"/>
              <a:ea typeface="Roboto"/>
              <a:cs typeface="Roboto"/>
            </a:endParaRPr>
          </a:p>
          <a:p>
            <a:endParaRPr lang="sk-SK" sz="1200" b="1">
              <a:latin typeface="Helvetica Neue"/>
              <a:ea typeface="Roboto"/>
              <a:cs typeface="Roboto"/>
            </a:endParaRPr>
          </a:p>
          <a:p>
            <a:endParaRPr lang="sk-SK" sz="1200" b="1">
              <a:latin typeface="Helvetica Neue"/>
              <a:ea typeface="Roboto"/>
              <a:cs typeface="Roboto"/>
            </a:endParaRPr>
          </a:p>
          <a:p>
            <a:endParaRPr lang="sk-SK" sz="1200" b="1">
              <a:latin typeface="Helvetica Neue"/>
              <a:ea typeface="Roboto"/>
              <a:cs typeface="Roboto"/>
            </a:endParaRPr>
          </a:p>
          <a:p>
            <a:r>
              <a:rPr lang="sk-SK" sz="1200" b="1" err="1">
                <a:latin typeface="Helvetica Neue"/>
                <a:ea typeface="Roboto"/>
                <a:cs typeface="Roboto"/>
              </a:rPr>
              <a:t>Devices</a:t>
            </a:r>
            <a:r>
              <a:rPr lang="sk-SK" sz="1200" b="1">
                <a:latin typeface="Helvetica Neue"/>
                <a:ea typeface="Roboto"/>
                <a:cs typeface="Roboto"/>
              </a:rPr>
              <a:t>: </a:t>
            </a:r>
            <a:endParaRPr lang="sk-SK" sz="1200">
              <a:latin typeface="Helvetica Neue"/>
              <a:ea typeface="Roboto"/>
              <a:cs typeface="Roboto"/>
            </a:endParaRPr>
          </a:p>
          <a:p>
            <a:endParaRPr lang="sk-SK" sz="1200">
              <a:latin typeface="Helvetica Neue"/>
              <a:ea typeface="Roboto"/>
              <a:cs typeface="Roboto"/>
            </a:endParaRPr>
          </a:p>
          <a:p>
            <a:r>
              <a:rPr lang="sk-SK" sz="1200" b="1" err="1">
                <a:latin typeface="Helvetica Neue"/>
                <a:ea typeface="Roboto"/>
                <a:cs typeface="Roboto"/>
              </a:rPr>
              <a:t>Duration</a:t>
            </a:r>
            <a:r>
              <a:rPr lang="sk-SK" sz="1200" b="1">
                <a:latin typeface="Helvetica Neue"/>
                <a:ea typeface="Roboto"/>
                <a:cs typeface="Roboto"/>
              </a:rPr>
              <a:t> (min):     </a:t>
            </a:r>
            <a:r>
              <a:rPr lang="sk-SK" sz="1200">
                <a:latin typeface="Helvetica Neue"/>
                <a:ea typeface="Roboto"/>
                <a:cs typeface="Roboto"/>
              </a:rPr>
              <a:t>, </a:t>
            </a:r>
          </a:p>
          <a:p>
            <a:endParaRPr lang="sk-SK" sz="1200" b="1" dirty="0">
              <a:latin typeface="Helvetica Neue"/>
              <a:ea typeface="Roboto"/>
              <a:cs typeface="Roboto"/>
            </a:endParaRPr>
          </a:p>
          <a:p>
            <a:r>
              <a:rPr lang="sk-SK" sz="1200" b="1">
                <a:latin typeface="Helvetica Neue"/>
                <a:ea typeface="Roboto"/>
                <a:cs typeface="Roboto"/>
              </a:rPr>
              <a:t>EBL: </a:t>
            </a:r>
            <a:endParaRPr lang="sk-SK" sz="1200">
              <a:latin typeface="Helvetica Neue"/>
              <a:ea typeface="Roboto"/>
              <a:cs typeface="Roboto"/>
            </a:endParaRPr>
          </a:p>
          <a:p>
            <a:endParaRPr lang="sk-SK" sz="1200">
              <a:latin typeface="Helvetica Neue"/>
              <a:ea typeface="Roboto"/>
              <a:cs typeface="Roboto"/>
            </a:endParaRPr>
          </a:p>
          <a:p>
            <a:r>
              <a:rPr lang="sk-SK" sz="1200" b="1" err="1">
                <a:latin typeface="Helvetica Neue"/>
                <a:ea typeface="Roboto"/>
                <a:cs typeface="Roboto"/>
              </a:rPr>
              <a:t>Brain</a:t>
            </a:r>
            <a:r>
              <a:rPr lang="sk-SK" sz="1200" b="1" dirty="0">
                <a:latin typeface="Helvetica Neue"/>
                <a:ea typeface="Roboto"/>
                <a:cs typeface="Roboto"/>
              </a:rPr>
              <a:t> </a:t>
            </a:r>
            <a:r>
              <a:rPr lang="sk-SK" sz="1200" b="1" err="1">
                <a:latin typeface="Helvetica Neue"/>
                <a:ea typeface="Roboto"/>
                <a:cs typeface="Roboto"/>
              </a:rPr>
              <a:t>biopsy</a:t>
            </a:r>
            <a:r>
              <a:rPr lang="sk-SK" sz="1200" b="1">
                <a:latin typeface="Helvetica Neue"/>
                <a:ea typeface="Roboto"/>
                <a:cs typeface="Roboto"/>
              </a:rPr>
              <a:t>: </a:t>
            </a:r>
            <a:endParaRPr lang="sk-SK" sz="1200">
              <a:latin typeface="Helvetica Neue"/>
              <a:ea typeface="Roboto"/>
              <a:cs typeface="Roboto"/>
            </a:endParaRPr>
          </a:p>
          <a:p>
            <a:r>
              <a:rPr lang="sk-SK" sz="1200" b="1">
                <a:latin typeface="Helvetica Neue"/>
                <a:ea typeface="Roboto"/>
                <a:cs typeface="Roboto"/>
              </a:rPr>
              <a:t>Residual hematoma dynaCT (ABC/2):</a:t>
            </a:r>
            <a:endParaRPr lang="sk-SK"/>
          </a:p>
          <a:p>
            <a:r>
              <a:rPr lang="sk-SK" sz="1200" b="1">
                <a:latin typeface="Helvetica Neue"/>
                <a:ea typeface="Roboto"/>
                <a:cs typeface="Roboto"/>
              </a:rPr>
              <a:t>Number of sheath passes: </a:t>
            </a:r>
            <a:endParaRPr lang="sk-SK"/>
          </a:p>
          <a:p>
            <a:pPr>
              <a:lnSpc>
                <a:spcPts val="1500"/>
              </a:lnSpc>
            </a:pPr>
            <a:r>
              <a:rPr lang="sk-SK" sz="1200" b="1">
                <a:latin typeface="Helvetica Neue"/>
                <a:ea typeface="Roboto"/>
                <a:cs typeface="Roboto"/>
              </a:rPr>
              <a:t>Clot consistency score: </a:t>
            </a:r>
            <a:r>
              <a:rPr lang="en-US" sz="1200" dirty="0">
                <a:latin typeface="Helvetica Neue"/>
                <a:ea typeface="Roboto"/>
                <a:cs typeface="Roboto"/>
              </a:rPr>
              <a:t> </a:t>
            </a:r>
          </a:p>
          <a:p>
            <a:pPr>
              <a:lnSpc>
                <a:spcPts val="1500"/>
              </a:lnSpc>
            </a:pPr>
            <a:r>
              <a:rPr lang="sk-SK" sz="1200" b="1">
                <a:latin typeface="Helvetica Neue"/>
                <a:ea typeface="Roboto"/>
                <a:cs typeface="Roboto"/>
              </a:rPr>
              <a:t>Intraoperative bleeding scale score: </a:t>
            </a:r>
            <a:endParaRPr lang="sk-SK" sz="1200">
              <a:latin typeface="Helvetica Neue"/>
              <a:ea typeface="Roboto"/>
              <a:cs typeface="Roboto"/>
            </a:endParaRPr>
          </a:p>
          <a:p>
            <a:endParaRPr lang="sk-SK" sz="1200">
              <a:latin typeface="Helvetica Neue"/>
              <a:ea typeface="Roboto"/>
              <a:cs typeface="Roboto"/>
            </a:endParaRPr>
          </a:p>
          <a:p>
            <a:endParaRPr lang="sk-SK" sz="1200" b="1" dirty="0">
              <a:latin typeface="Helvetica Neue"/>
              <a:ea typeface="Roboto"/>
              <a:cs typeface="Roboto"/>
            </a:endParaRPr>
          </a:p>
          <a:p>
            <a:endParaRPr lang="sk-SK" sz="1200">
              <a:latin typeface="Helvetica Neue"/>
              <a:ea typeface="Roboto"/>
              <a:cs typeface="Roboto"/>
            </a:endParaRPr>
          </a:p>
          <a:p>
            <a:endParaRPr lang="sk-SK" sz="800" b="0" i="0">
              <a:solidFill>
                <a:srgbClr val="21212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" sz="800"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  <a:p>
            <a:endParaRPr lang="en-US" sz="1200">
              <a:latin typeface="Roboto"/>
              <a:ea typeface="Roboto"/>
              <a:cs typeface="Robot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5AD58-9525-9DEA-0760-CB5595CA38C2}"/>
              </a:ext>
            </a:extLst>
          </p:cNvPr>
          <p:cNvSpPr txBox="1"/>
          <p:nvPr/>
        </p:nvSpPr>
        <p:spPr>
          <a:xfrm>
            <a:off x="4925473" y="913279"/>
            <a:ext cx="229160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Helvetica Neue"/>
              </a:rPr>
              <a:t>Insert 3 CT Scans Below: 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75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1ffb4d7-7936-42f0-8983-7f3783adad56" xsi:nil="true"/>
    <lcf76f155ced4ddcb4097134ff3c332f xmlns="9f57819a-ce1a-4484-a600-1df622397f3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CBCEEDBF57C044A9B615F99F4F3A3C" ma:contentTypeVersion="20" ma:contentTypeDescription="Create a new document." ma:contentTypeScope="" ma:versionID="9b50aad78c1e0e6f6bcf2c87c72988ff">
  <xsd:schema xmlns:xsd="http://www.w3.org/2001/XMLSchema" xmlns:xs="http://www.w3.org/2001/XMLSchema" xmlns:p="http://schemas.microsoft.com/office/2006/metadata/properties" xmlns:ns2="9f57819a-ce1a-4484-a600-1df622397f3f" xmlns:ns3="d1ffb4d7-7936-42f0-8983-7f3783adad56" targetNamespace="http://schemas.microsoft.com/office/2006/metadata/properties" ma:root="true" ma:fieldsID="59a0d070c4d0a43ce1c5b4e309c2e52d" ns2:_="" ns3:_="">
    <xsd:import namespace="9f57819a-ce1a-4484-a600-1df622397f3f"/>
    <xsd:import namespace="d1ffb4d7-7936-42f0-8983-7f3783adad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57819a-ce1a-4484-a600-1df622397f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4f72d08-3d4d-4fd0-a57a-1f5ef5c7b4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fb4d7-7936-42f0-8983-7f3783adad5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c796df8-475f-4b4a-8562-aecdfda4a5e4}" ma:internalName="TaxCatchAll" ma:showField="CatchAllData" ma:web="d1ffb4d7-7936-42f0-8983-7f3783adad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4DF8CD-1888-4263-96F0-81CDB7217988}">
  <ds:schemaRefs>
    <ds:schemaRef ds:uri="9f57819a-ce1a-4484-a600-1df622397f3f"/>
    <ds:schemaRef ds:uri="d1ffb4d7-7936-42f0-8983-7f3783adad56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6D82CB6-DB38-4A94-96D1-B6407C8737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B62DFF-D5B2-46B8-BCA5-BDC8D8B92030}">
  <ds:schemaRefs>
    <ds:schemaRef ds:uri="9f57819a-ce1a-4484-a600-1df622397f3f"/>
    <ds:schemaRef ds:uri="d1ffb4d7-7936-42f0-8983-7f3783adad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10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Kellner, Christopher</dc:creator>
  <cp:revision>85</cp:revision>
  <dcterms:modified xsi:type="dcterms:W3CDTF">2026-02-26T20:53:03Z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0x010100D1CBCEEDBF57C044A9B615F99F4F3A3C</vt:lpwstr>
  </property>
  <property fmtid="{D5CDD505-2E9C-101B-9397-08002B2CF9AE}" pid="3" name="MediaServiceImageTags">
    <vt:lpwstr/>
  </property>
</Properties>
</file>