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318" r:id="rId4"/>
    <p:sldId id="335" r:id="rId5"/>
    <p:sldId id="330" r:id="rId6"/>
    <p:sldId id="332" r:id="rId7"/>
    <p:sldId id="327" r:id="rId8"/>
    <p:sldId id="326" r:id="rId9"/>
    <p:sldId id="333" r:id="rId10"/>
    <p:sldId id="334" r:id="rId11"/>
    <p:sldId id="329" r:id="rId12"/>
    <p:sldId id="328" r:id="rId13"/>
    <p:sldId id="322" r:id="rId14"/>
    <p:sldId id="324" r:id="rId15"/>
    <p:sldId id="325" r:id="rId16"/>
    <p:sldId id="319" r:id="rId17"/>
    <p:sldId id="320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CAC384-8B7A-71D2-DE99-CD65261EB2CB}" name="Bailey, Sarah (baile2sh)" initials="BS(" userId="S::baile2sh@ucmail.uc.edu::98ae7249-7aa9-4571-b6ff-d6f4fcaf61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35C"/>
    <a:srgbClr val="06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BFDCE-7AA7-49AD-935D-2B8744C1F832}" v="76" dt="2024-01-18T16:28:53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07" autoAdjust="0"/>
  </p:normalViewPr>
  <p:slideViewPr>
    <p:cSldViewPr snapToGrid="0">
      <p:cViewPr varScale="1">
        <p:scale>
          <a:sx n="95" d="100"/>
          <a:sy n="95" d="100"/>
        </p:scale>
        <p:origin x="11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Sullivan" userId="106c6442a765e025" providerId="LiveId" clId="{04CBFDCE-7AA7-49AD-935D-2B8744C1F832}"/>
    <pc:docChg chg="undo redo custSel addSld delSld modSld sldOrd">
      <pc:chgData name="Ryan Sullivan" userId="106c6442a765e025" providerId="LiveId" clId="{04CBFDCE-7AA7-49AD-935D-2B8744C1F832}" dt="2024-01-18T16:29:40.058" v="5504" actId="20577"/>
      <pc:docMkLst>
        <pc:docMk/>
      </pc:docMkLst>
      <pc:sldChg chg="del delDesignElem">
        <pc:chgData name="Ryan Sullivan" userId="106c6442a765e025" providerId="LiveId" clId="{04CBFDCE-7AA7-49AD-935D-2B8744C1F832}" dt="2024-01-18T10:48:14.220" v="3637" actId="2696"/>
        <pc:sldMkLst>
          <pc:docMk/>
          <pc:sldMk cId="2562270061" sldId="256"/>
        </pc:sldMkLst>
      </pc:sldChg>
      <pc:sldChg chg="modSp mod">
        <pc:chgData name="Ryan Sullivan" userId="106c6442a765e025" providerId="LiveId" clId="{04CBFDCE-7AA7-49AD-935D-2B8744C1F832}" dt="2024-01-18T10:52:56.026" v="3714" actId="20577"/>
        <pc:sldMkLst>
          <pc:docMk/>
          <pc:sldMk cId="2950765945" sldId="262"/>
        </pc:sldMkLst>
        <pc:spChg chg="mod">
          <ac:chgData name="Ryan Sullivan" userId="106c6442a765e025" providerId="LiveId" clId="{04CBFDCE-7AA7-49AD-935D-2B8744C1F832}" dt="2024-01-18T10:51:18.918" v="3660" actId="404"/>
          <ac:spMkLst>
            <pc:docMk/>
            <pc:sldMk cId="2950765945" sldId="262"/>
            <ac:spMk id="2" creationId="{EEC274E7-A973-82DB-3677-7610CA4B57FF}"/>
          </ac:spMkLst>
        </pc:spChg>
        <pc:spChg chg="mod">
          <ac:chgData name="Ryan Sullivan" userId="106c6442a765e025" providerId="LiveId" clId="{04CBFDCE-7AA7-49AD-935D-2B8744C1F832}" dt="2024-01-18T10:52:56.026" v="3714" actId="20577"/>
          <ac:spMkLst>
            <pc:docMk/>
            <pc:sldMk cId="2950765945" sldId="262"/>
            <ac:spMk id="6" creationId="{58F9509C-1511-1C7C-1ED6-972F6035A99C}"/>
          </ac:spMkLst>
        </pc:spChg>
      </pc:sldChg>
      <pc:sldChg chg="delSp modSp mod ord">
        <pc:chgData name="Ryan Sullivan" userId="106c6442a765e025" providerId="LiveId" clId="{04CBFDCE-7AA7-49AD-935D-2B8744C1F832}" dt="2024-01-17T18:58:05.724" v="1953" actId="20577"/>
        <pc:sldMkLst>
          <pc:docMk/>
          <pc:sldMk cId="1222774732" sldId="264"/>
        </pc:sldMkLst>
        <pc:spChg chg="del mod">
          <ac:chgData name="Ryan Sullivan" userId="106c6442a765e025" providerId="LiveId" clId="{04CBFDCE-7AA7-49AD-935D-2B8744C1F832}" dt="2024-01-17T18:54:14.214" v="1663" actId="478"/>
          <ac:spMkLst>
            <pc:docMk/>
            <pc:sldMk cId="1222774732" sldId="264"/>
            <ac:spMk id="2" creationId="{82103AB0-4CD2-0FF8-309C-EAACC14207DC}"/>
          </ac:spMkLst>
        </pc:spChg>
        <pc:spChg chg="mod">
          <ac:chgData name="Ryan Sullivan" userId="106c6442a765e025" providerId="LiveId" clId="{04CBFDCE-7AA7-49AD-935D-2B8744C1F832}" dt="2024-01-17T18:58:05.724" v="1953" actId="20577"/>
          <ac:spMkLst>
            <pc:docMk/>
            <pc:sldMk cId="1222774732" sldId="264"/>
            <ac:spMk id="3" creationId="{B746B6B3-0859-4710-87D0-F9F9AF8042D3}"/>
          </ac:spMkLst>
        </pc:spChg>
      </pc:sldChg>
      <pc:sldChg chg="del">
        <pc:chgData name="Ryan Sullivan" userId="106c6442a765e025" providerId="LiveId" clId="{04CBFDCE-7AA7-49AD-935D-2B8744C1F832}" dt="2024-01-17T18:13:31.663" v="491" actId="47"/>
        <pc:sldMkLst>
          <pc:docMk/>
          <pc:sldMk cId="1660054128" sldId="267"/>
        </pc:sldMkLst>
      </pc:sldChg>
      <pc:sldChg chg="del">
        <pc:chgData name="Ryan Sullivan" userId="106c6442a765e025" providerId="LiveId" clId="{04CBFDCE-7AA7-49AD-935D-2B8744C1F832}" dt="2024-01-17T18:13:36.426" v="493" actId="47"/>
        <pc:sldMkLst>
          <pc:docMk/>
          <pc:sldMk cId="1228061425" sldId="285"/>
        </pc:sldMkLst>
      </pc:sldChg>
      <pc:sldChg chg="modSp del mod">
        <pc:chgData name="Ryan Sullivan" userId="106c6442a765e025" providerId="LiveId" clId="{04CBFDCE-7AA7-49AD-935D-2B8744C1F832}" dt="2024-01-18T15:10:55.017" v="5371" actId="2696"/>
        <pc:sldMkLst>
          <pc:docMk/>
          <pc:sldMk cId="1103701012" sldId="310"/>
        </pc:sldMkLst>
        <pc:spChg chg="mod">
          <ac:chgData name="Ryan Sullivan" userId="106c6442a765e025" providerId="LiveId" clId="{04CBFDCE-7AA7-49AD-935D-2B8744C1F832}" dt="2024-01-18T10:55:34.848" v="3794" actId="20577"/>
          <ac:spMkLst>
            <pc:docMk/>
            <pc:sldMk cId="1103701012" sldId="310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0:55:10.620" v="3764" actId="5793"/>
          <ac:spMkLst>
            <pc:docMk/>
            <pc:sldMk cId="1103701012" sldId="310"/>
            <ac:spMk id="3" creationId="{7DC8DDAB-BD9F-8F59-CA08-5E53298833D7}"/>
          </ac:spMkLst>
        </pc:spChg>
      </pc:sldChg>
      <pc:sldChg chg="del">
        <pc:chgData name="Ryan Sullivan" userId="106c6442a765e025" providerId="LiveId" clId="{04CBFDCE-7AA7-49AD-935D-2B8744C1F832}" dt="2024-01-17T18:13:30.593" v="490" actId="47"/>
        <pc:sldMkLst>
          <pc:docMk/>
          <pc:sldMk cId="1318260239" sldId="313"/>
        </pc:sldMkLst>
      </pc:sldChg>
      <pc:sldChg chg="del">
        <pc:chgData name="Ryan Sullivan" userId="106c6442a765e025" providerId="LiveId" clId="{04CBFDCE-7AA7-49AD-935D-2B8744C1F832}" dt="2024-01-17T18:13:34.571" v="492" actId="47"/>
        <pc:sldMkLst>
          <pc:docMk/>
          <pc:sldMk cId="838620823" sldId="314"/>
        </pc:sldMkLst>
      </pc:sldChg>
      <pc:sldChg chg="del">
        <pc:chgData name="Ryan Sullivan" userId="106c6442a765e025" providerId="LiveId" clId="{04CBFDCE-7AA7-49AD-935D-2B8744C1F832}" dt="2024-01-17T18:13:27.911" v="489" actId="47"/>
        <pc:sldMkLst>
          <pc:docMk/>
          <pc:sldMk cId="1452285971" sldId="317"/>
        </pc:sldMkLst>
      </pc:sldChg>
      <pc:sldChg chg="addSp delSp modSp add mod modNotesTx">
        <pc:chgData name="Ryan Sullivan" userId="106c6442a765e025" providerId="LiveId" clId="{04CBFDCE-7AA7-49AD-935D-2B8744C1F832}" dt="2024-01-18T15:11:12.170" v="5377" actId="20577"/>
        <pc:sldMkLst>
          <pc:docMk/>
          <pc:sldMk cId="2171889394" sldId="318"/>
        </pc:sldMkLst>
        <pc:spChg chg="mod">
          <ac:chgData name="Ryan Sullivan" userId="106c6442a765e025" providerId="LiveId" clId="{04CBFDCE-7AA7-49AD-935D-2B8744C1F832}" dt="2024-01-18T10:54:04.306" v="3715" actId="20577"/>
          <ac:spMkLst>
            <pc:docMk/>
            <pc:sldMk cId="2171889394" sldId="318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5:11:12.170" v="5377" actId="20577"/>
          <ac:spMkLst>
            <pc:docMk/>
            <pc:sldMk cId="2171889394" sldId="318"/>
            <ac:spMk id="3" creationId="{7DC8DDAB-BD9F-8F59-CA08-5E53298833D7}"/>
          </ac:spMkLst>
        </pc:spChg>
        <pc:spChg chg="add mod">
          <ac:chgData name="Ryan Sullivan" userId="106c6442a765e025" providerId="LiveId" clId="{04CBFDCE-7AA7-49AD-935D-2B8744C1F832}" dt="2024-01-17T18:40:36.303" v="957" actId="20577"/>
          <ac:spMkLst>
            <pc:docMk/>
            <pc:sldMk cId="2171889394" sldId="318"/>
            <ac:spMk id="12" creationId="{7CF60920-1A4E-7C3F-E0E6-45D723E57783}"/>
          </ac:spMkLst>
        </pc:spChg>
        <pc:spChg chg="add mod">
          <ac:chgData name="Ryan Sullivan" userId="106c6442a765e025" providerId="LiveId" clId="{04CBFDCE-7AA7-49AD-935D-2B8744C1F832}" dt="2024-01-17T19:02:37.111" v="1967" actId="14100"/>
          <ac:spMkLst>
            <pc:docMk/>
            <pc:sldMk cId="2171889394" sldId="318"/>
            <ac:spMk id="13" creationId="{77520874-2065-E34A-AAB6-452E1528C589}"/>
          </ac:spMkLst>
        </pc:spChg>
        <pc:grpChg chg="add mod">
          <ac:chgData name="Ryan Sullivan" userId="106c6442a765e025" providerId="LiveId" clId="{04CBFDCE-7AA7-49AD-935D-2B8744C1F832}" dt="2024-01-17T18:33:56.170" v="819" actId="1076"/>
          <ac:grpSpMkLst>
            <pc:docMk/>
            <pc:sldMk cId="2171889394" sldId="318"/>
            <ac:grpSpMk id="10" creationId="{49482857-C2D0-7B1D-6831-2483C6C5F5A1}"/>
          </ac:grpSpMkLst>
        </pc:grpChg>
        <pc:graphicFrameChg chg="add mod modGraphic">
          <ac:chgData name="Ryan Sullivan" userId="106c6442a765e025" providerId="LiveId" clId="{04CBFDCE-7AA7-49AD-935D-2B8744C1F832}" dt="2024-01-17T18:41:05.143" v="961" actId="1076"/>
          <ac:graphicFrameMkLst>
            <pc:docMk/>
            <pc:sldMk cId="2171889394" sldId="318"/>
            <ac:graphicFrameMk id="11" creationId="{70BBD3C6-2EE7-0123-DE72-0AC6E7667A13}"/>
          </ac:graphicFrameMkLst>
        </pc:graphicFrameChg>
        <pc:picChg chg="add del mod">
          <ac:chgData name="Ryan Sullivan" userId="106c6442a765e025" providerId="LiveId" clId="{04CBFDCE-7AA7-49AD-935D-2B8744C1F832}" dt="2024-01-17T18:17:54.356" v="598" actId="478"/>
          <ac:picMkLst>
            <pc:docMk/>
            <pc:sldMk cId="2171889394" sldId="318"/>
            <ac:picMk id="6" creationId="{AB5EB3BE-CB92-9D3B-502B-03DC33ACF850}"/>
          </ac:picMkLst>
        </pc:picChg>
        <pc:picChg chg="add mod modCrop">
          <ac:chgData name="Ryan Sullivan" userId="106c6442a765e025" providerId="LiveId" clId="{04CBFDCE-7AA7-49AD-935D-2B8744C1F832}" dt="2024-01-17T18:21:50.214" v="628" actId="164"/>
          <ac:picMkLst>
            <pc:docMk/>
            <pc:sldMk cId="2171889394" sldId="318"/>
            <ac:picMk id="7" creationId="{D909F0AD-9BED-D409-46A7-0E781B95419F}"/>
          </ac:picMkLst>
        </pc:picChg>
        <pc:picChg chg="add mod">
          <ac:chgData name="Ryan Sullivan" userId="106c6442a765e025" providerId="LiveId" clId="{04CBFDCE-7AA7-49AD-935D-2B8744C1F832}" dt="2024-01-17T18:21:50.214" v="628" actId="164"/>
          <ac:picMkLst>
            <pc:docMk/>
            <pc:sldMk cId="2171889394" sldId="318"/>
            <ac:picMk id="8" creationId="{AF2A20D0-C30C-4426-35AF-5770A876010F}"/>
          </ac:picMkLst>
        </pc:picChg>
        <pc:picChg chg="add del mod">
          <ac:chgData name="Ryan Sullivan" userId="106c6442a765e025" providerId="LiveId" clId="{04CBFDCE-7AA7-49AD-935D-2B8744C1F832}" dt="2024-01-17T18:21:35.647" v="618" actId="478"/>
          <ac:picMkLst>
            <pc:docMk/>
            <pc:sldMk cId="2171889394" sldId="318"/>
            <ac:picMk id="9" creationId="{AFFAEC3D-C5D6-AD95-9BC7-AFE2D13AC910}"/>
          </ac:picMkLst>
        </pc:picChg>
        <pc:picChg chg="add del mod">
          <ac:chgData name="Ryan Sullivan" userId="106c6442a765e025" providerId="LiveId" clId="{04CBFDCE-7AA7-49AD-935D-2B8744C1F832}" dt="2024-01-18T15:00:22.657" v="5359" actId="478"/>
          <ac:picMkLst>
            <pc:docMk/>
            <pc:sldMk cId="2171889394" sldId="318"/>
            <ac:picMk id="15" creationId="{50354B5D-63BC-60B8-0B5B-8AD17DF77A31}"/>
          </ac:picMkLst>
        </pc:picChg>
        <pc:picChg chg="add del mod modCrop">
          <ac:chgData name="Ryan Sullivan" userId="106c6442a765e025" providerId="LiveId" clId="{04CBFDCE-7AA7-49AD-935D-2B8744C1F832}" dt="2024-01-18T15:00:21.776" v="5358" actId="478"/>
          <ac:picMkLst>
            <pc:docMk/>
            <pc:sldMk cId="2171889394" sldId="318"/>
            <ac:picMk id="16" creationId="{0C66F449-93E5-8D4E-757D-F6CD22D22461}"/>
          </ac:picMkLst>
        </pc:picChg>
        <pc:picChg chg="add mod modCrop">
          <ac:chgData name="Ryan Sullivan" userId="106c6442a765e025" providerId="LiveId" clId="{04CBFDCE-7AA7-49AD-935D-2B8744C1F832}" dt="2024-01-18T15:04:20.773" v="5370" actId="1076"/>
          <ac:picMkLst>
            <pc:docMk/>
            <pc:sldMk cId="2171889394" sldId="318"/>
            <ac:picMk id="17" creationId="{58ECB1E1-1CF6-F07F-CA6E-168AA855B280}"/>
          </ac:picMkLst>
        </pc:picChg>
      </pc:sldChg>
      <pc:sldChg chg="modSp mod delDesignElem">
        <pc:chgData name="Ryan Sullivan" userId="106c6442a765e025" providerId="LiveId" clId="{04CBFDCE-7AA7-49AD-935D-2B8744C1F832}" dt="2024-01-17T18:26:12.799" v="641" actId="113"/>
        <pc:sldMkLst>
          <pc:docMk/>
          <pc:sldMk cId="1194547671" sldId="319"/>
        </pc:sldMkLst>
        <pc:spChg chg="mod">
          <ac:chgData name="Ryan Sullivan" userId="106c6442a765e025" providerId="LiveId" clId="{04CBFDCE-7AA7-49AD-935D-2B8744C1F832}" dt="2024-01-17T18:26:12.799" v="641" actId="113"/>
          <ac:spMkLst>
            <pc:docMk/>
            <pc:sldMk cId="1194547671" sldId="319"/>
            <ac:spMk id="2" creationId="{6760A180-F710-C854-6A18-A97090D24E2B}"/>
          </ac:spMkLst>
        </pc:spChg>
      </pc:sldChg>
      <pc:sldChg chg="new del">
        <pc:chgData name="Ryan Sullivan" userId="106c6442a765e025" providerId="LiveId" clId="{04CBFDCE-7AA7-49AD-935D-2B8744C1F832}" dt="2024-01-17T18:13:08.424" v="486" actId="47"/>
        <pc:sldMkLst>
          <pc:docMk/>
          <pc:sldMk cId="1199891810" sldId="319"/>
        </pc:sldMkLst>
      </pc:sldChg>
      <pc:sldChg chg="modSp mod delDesignElem">
        <pc:chgData name="Ryan Sullivan" userId="106c6442a765e025" providerId="LiveId" clId="{04CBFDCE-7AA7-49AD-935D-2B8744C1F832}" dt="2024-01-17T18:26:19.093" v="642" actId="113"/>
        <pc:sldMkLst>
          <pc:docMk/>
          <pc:sldMk cId="1347501312" sldId="320"/>
        </pc:sldMkLst>
        <pc:spChg chg="mod">
          <ac:chgData name="Ryan Sullivan" userId="106c6442a765e025" providerId="LiveId" clId="{04CBFDCE-7AA7-49AD-935D-2B8744C1F832}" dt="2024-01-17T18:26:19.093" v="642" actId="113"/>
          <ac:spMkLst>
            <pc:docMk/>
            <pc:sldMk cId="1347501312" sldId="320"/>
            <ac:spMk id="2" creationId="{6760A180-F710-C854-6A18-A97090D24E2B}"/>
          </ac:spMkLst>
        </pc:spChg>
      </pc:sldChg>
      <pc:sldChg chg="modSp add del mod ord">
        <pc:chgData name="Ryan Sullivan" userId="106c6442a765e025" providerId="LiveId" clId="{04CBFDCE-7AA7-49AD-935D-2B8744C1F832}" dt="2024-01-17T18:23:36.997" v="630" actId="2696"/>
        <pc:sldMkLst>
          <pc:docMk/>
          <pc:sldMk cId="3491502649" sldId="320"/>
        </pc:sldMkLst>
        <pc:spChg chg="mod">
          <ac:chgData name="Ryan Sullivan" userId="106c6442a765e025" providerId="LiveId" clId="{04CBFDCE-7AA7-49AD-935D-2B8744C1F832}" dt="2024-01-17T18:13:41.013" v="496" actId="6549"/>
          <ac:spMkLst>
            <pc:docMk/>
            <pc:sldMk cId="3491502649" sldId="320"/>
            <ac:spMk id="2" creationId="{6760A180-F710-C854-6A18-A97090D24E2B}"/>
          </ac:spMkLst>
        </pc:spChg>
      </pc:sldChg>
      <pc:sldChg chg="modSp add del mod">
        <pc:chgData name="Ryan Sullivan" userId="106c6442a765e025" providerId="LiveId" clId="{04CBFDCE-7AA7-49AD-935D-2B8744C1F832}" dt="2024-01-18T14:08:34.535" v="4078" actId="2696"/>
        <pc:sldMkLst>
          <pc:docMk/>
          <pc:sldMk cId="2203623731" sldId="321"/>
        </pc:sldMkLst>
        <pc:spChg chg="mod">
          <ac:chgData name="Ryan Sullivan" userId="106c6442a765e025" providerId="LiveId" clId="{04CBFDCE-7AA7-49AD-935D-2B8744C1F832}" dt="2024-01-17T18:28:32.556" v="708" actId="113"/>
          <ac:spMkLst>
            <pc:docMk/>
            <pc:sldMk cId="2203623731" sldId="321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7T18:38:10.675" v="938"/>
          <ac:spMkLst>
            <pc:docMk/>
            <pc:sldMk cId="2203623731" sldId="321"/>
            <ac:spMk id="3" creationId="{7DC8DDAB-BD9F-8F59-CA08-5E53298833D7}"/>
          </ac:spMkLst>
        </pc:spChg>
      </pc:sldChg>
      <pc:sldChg chg="addSp delSp modSp add mod">
        <pc:chgData name="Ryan Sullivan" userId="106c6442a765e025" providerId="LiveId" clId="{04CBFDCE-7AA7-49AD-935D-2B8744C1F832}" dt="2024-01-18T15:24:14.593" v="5496" actId="1076"/>
        <pc:sldMkLst>
          <pc:docMk/>
          <pc:sldMk cId="3971158621" sldId="322"/>
        </pc:sldMkLst>
        <pc:spChg chg="mod">
          <ac:chgData name="Ryan Sullivan" userId="106c6442a765e025" providerId="LiveId" clId="{04CBFDCE-7AA7-49AD-935D-2B8744C1F832}" dt="2024-01-17T18:41:59.289" v="980" actId="113"/>
          <ac:spMkLst>
            <pc:docMk/>
            <pc:sldMk cId="3971158621" sldId="322"/>
            <ac:spMk id="2" creationId="{6760A180-F710-C854-6A18-A97090D24E2B}"/>
          </ac:spMkLst>
        </pc:spChg>
        <pc:spChg chg="add del mod">
          <ac:chgData name="Ryan Sullivan" userId="106c6442a765e025" providerId="LiveId" clId="{04CBFDCE-7AA7-49AD-935D-2B8744C1F832}" dt="2024-01-18T15:17:16.691" v="5412" actId="478"/>
          <ac:spMkLst>
            <pc:docMk/>
            <pc:sldMk cId="3971158621" sldId="322"/>
            <ac:spMk id="3" creationId="{7DC8DDAB-BD9F-8F59-CA08-5E53298833D7}"/>
          </ac:spMkLst>
        </pc:spChg>
        <pc:spChg chg="add mod">
          <ac:chgData name="Ryan Sullivan" userId="106c6442a765e025" providerId="LiveId" clId="{04CBFDCE-7AA7-49AD-935D-2B8744C1F832}" dt="2024-01-18T15:16:26.888" v="5404"/>
          <ac:spMkLst>
            <pc:docMk/>
            <pc:sldMk cId="3971158621" sldId="322"/>
            <ac:spMk id="8" creationId="{7DF1205B-2349-DF85-2104-A980A0EEA9B1}"/>
          </ac:spMkLst>
        </pc:spChg>
        <pc:spChg chg="add mod ord">
          <ac:chgData name="Ryan Sullivan" userId="106c6442a765e025" providerId="LiveId" clId="{04CBFDCE-7AA7-49AD-935D-2B8744C1F832}" dt="2024-01-18T15:19:01.436" v="5448" actId="166"/>
          <ac:spMkLst>
            <pc:docMk/>
            <pc:sldMk cId="3971158621" sldId="322"/>
            <ac:spMk id="11" creationId="{3AE0BD41-5EC8-2435-0E05-93D1531DC4EC}"/>
          </ac:spMkLst>
        </pc:spChg>
        <pc:spChg chg="add del mod">
          <ac:chgData name="Ryan Sullivan" userId="106c6442a765e025" providerId="LiveId" clId="{04CBFDCE-7AA7-49AD-935D-2B8744C1F832}" dt="2024-01-18T15:18:37.080" v="5445"/>
          <ac:spMkLst>
            <pc:docMk/>
            <pc:sldMk cId="3971158621" sldId="322"/>
            <ac:spMk id="12" creationId="{8E15CA67-7C74-3ECC-35B0-B55313761888}"/>
          </ac:spMkLst>
        </pc:spChg>
        <pc:spChg chg="add mod">
          <ac:chgData name="Ryan Sullivan" userId="106c6442a765e025" providerId="LiveId" clId="{04CBFDCE-7AA7-49AD-935D-2B8744C1F832}" dt="2024-01-18T15:19:13.007" v="5449" actId="164"/>
          <ac:spMkLst>
            <pc:docMk/>
            <pc:sldMk cId="3971158621" sldId="322"/>
            <ac:spMk id="13" creationId="{175F67CE-F73F-0846-C0C0-6FDBC65C8F35}"/>
          </ac:spMkLst>
        </pc:spChg>
        <pc:spChg chg="add del mod topLvl">
          <ac:chgData name="Ryan Sullivan" userId="106c6442a765e025" providerId="LiveId" clId="{04CBFDCE-7AA7-49AD-935D-2B8744C1F832}" dt="2024-01-18T15:21:53.298" v="5474" actId="478"/>
          <ac:spMkLst>
            <pc:docMk/>
            <pc:sldMk cId="3971158621" sldId="322"/>
            <ac:spMk id="16" creationId="{B1493E55-41A7-9EC9-7B79-0799B1604710}"/>
          </ac:spMkLst>
        </pc:spChg>
        <pc:spChg chg="add del mod topLvl">
          <ac:chgData name="Ryan Sullivan" userId="106c6442a765e025" providerId="LiveId" clId="{04CBFDCE-7AA7-49AD-935D-2B8744C1F832}" dt="2024-01-18T15:22:03.298" v="5476" actId="164"/>
          <ac:spMkLst>
            <pc:docMk/>
            <pc:sldMk cId="3971158621" sldId="322"/>
            <ac:spMk id="17" creationId="{21FA284E-3E2C-C3AB-E0C8-44DD6CB387DB}"/>
          </ac:spMkLst>
        </pc:spChg>
        <pc:spChg chg="add mod topLvl">
          <ac:chgData name="Ryan Sullivan" userId="106c6442a765e025" providerId="LiveId" clId="{04CBFDCE-7AA7-49AD-935D-2B8744C1F832}" dt="2024-01-18T15:22:42.396" v="5483" actId="165"/>
          <ac:spMkLst>
            <pc:docMk/>
            <pc:sldMk cId="3971158621" sldId="322"/>
            <ac:spMk id="22" creationId="{BE5EA72A-2A9A-D603-993F-9EF966DF7F33}"/>
          </ac:spMkLst>
        </pc:spChg>
        <pc:spChg chg="add mod topLvl">
          <ac:chgData name="Ryan Sullivan" userId="106c6442a765e025" providerId="LiveId" clId="{04CBFDCE-7AA7-49AD-935D-2B8744C1F832}" dt="2024-01-18T15:23:27.033" v="5490" actId="164"/>
          <ac:spMkLst>
            <pc:docMk/>
            <pc:sldMk cId="3971158621" sldId="322"/>
            <ac:spMk id="23" creationId="{9E8843B1-597D-B2BF-4FDD-627BF2E66252}"/>
          </ac:spMkLst>
        </pc:spChg>
        <pc:grpChg chg="add mod">
          <ac:chgData name="Ryan Sullivan" userId="106c6442a765e025" providerId="LiveId" clId="{04CBFDCE-7AA7-49AD-935D-2B8744C1F832}" dt="2024-01-18T15:24:04.200" v="5495" actId="12789"/>
          <ac:grpSpMkLst>
            <pc:docMk/>
            <pc:sldMk cId="3971158621" sldId="322"/>
            <ac:grpSpMk id="14" creationId="{51DA4713-A9D8-4189-B6FF-79C471F9470C}"/>
          </ac:grpSpMkLst>
        </pc:grpChg>
        <pc:grpChg chg="add del mod">
          <ac:chgData name="Ryan Sullivan" userId="106c6442a765e025" providerId="LiveId" clId="{04CBFDCE-7AA7-49AD-935D-2B8744C1F832}" dt="2024-01-18T15:21:47.161" v="5473" actId="165"/>
          <ac:grpSpMkLst>
            <pc:docMk/>
            <pc:sldMk cId="3971158621" sldId="322"/>
            <ac:grpSpMk id="15" creationId="{B57E62D9-9887-5921-1269-8537F4C16CB5}"/>
          </ac:grpSpMkLst>
        </pc:grpChg>
        <pc:grpChg chg="add mod">
          <ac:chgData name="Ryan Sullivan" userId="106c6442a765e025" providerId="LiveId" clId="{04CBFDCE-7AA7-49AD-935D-2B8744C1F832}" dt="2024-01-18T15:21:07.875" v="5468" actId="164"/>
          <ac:grpSpMkLst>
            <pc:docMk/>
            <pc:sldMk cId="3971158621" sldId="322"/>
            <ac:grpSpMk id="19" creationId="{15173A70-669A-531E-1687-7393EE747B4B}"/>
          </ac:grpSpMkLst>
        </pc:grpChg>
        <pc:grpChg chg="add mod">
          <ac:chgData name="Ryan Sullivan" userId="106c6442a765e025" providerId="LiveId" clId="{04CBFDCE-7AA7-49AD-935D-2B8744C1F832}" dt="2024-01-18T15:24:04.200" v="5495" actId="12789"/>
          <ac:grpSpMkLst>
            <pc:docMk/>
            <pc:sldMk cId="3971158621" sldId="322"/>
            <ac:grpSpMk id="20" creationId="{3B281141-D0AD-7321-538E-7400CE7B1B74}"/>
          </ac:grpSpMkLst>
        </pc:grpChg>
        <pc:grpChg chg="add del mod">
          <ac:chgData name="Ryan Sullivan" userId="106c6442a765e025" providerId="LiveId" clId="{04CBFDCE-7AA7-49AD-935D-2B8744C1F832}" dt="2024-01-18T15:22:42.396" v="5483" actId="165"/>
          <ac:grpSpMkLst>
            <pc:docMk/>
            <pc:sldMk cId="3971158621" sldId="322"/>
            <ac:grpSpMk id="21" creationId="{0AAAF9C4-EAF4-FAF5-0D9D-A67C70F78510}"/>
          </ac:grpSpMkLst>
        </pc:grpChg>
        <pc:grpChg chg="add mod">
          <ac:chgData name="Ryan Sullivan" userId="106c6442a765e025" providerId="LiveId" clId="{04CBFDCE-7AA7-49AD-935D-2B8744C1F832}" dt="2024-01-18T15:24:04.200" v="5495" actId="12789"/>
          <ac:grpSpMkLst>
            <pc:docMk/>
            <pc:sldMk cId="3971158621" sldId="322"/>
            <ac:grpSpMk id="25" creationId="{6F6D768C-3CE1-E7E7-E056-2DA85D9D3A72}"/>
          </ac:grpSpMkLst>
        </pc:grpChg>
        <pc:graphicFrameChg chg="add mod">
          <ac:chgData name="Ryan Sullivan" userId="106c6442a765e025" providerId="LiveId" clId="{04CBFDCE-7AA7-49AD-935D-2B8744C1F832}" dt="2024-01-17T18:42:06.779" v="982"/>
          <ac:graphicFrameMkLst>
            <pc:docMk/>
            <pc:sldMk cId="3971158621" sldId="322"/>
            <ac:graphicFrameMk id="6" creationId="{9DBC66C8-9F35-D1D3-E435-41DB83D06295}"/>
          </ac:graphicFrameMkLst>
        </pc:graphicFrameChg>
        <pc:graphicFrameChg chg="add mod modGraphic">
          <ac:chgData name="Ryan Sullivan" userId="106c6442a765e025" providerId="LiveId" clId="{04CBFDCE-7AA7-49AD-935D-2B8744C1F832}" dt="2024-01-18T15:24:14.593" v="5496" actId="1076"/>
          <ac:graphicFrameMkLst>
            <pc:docMk/>
            <pc:sldMk cId="3971158621" sldId="322"/>
            <ac:graphicFrameMk id="7" creationId="{197B8E59-E79D-B324-2118-640CF4B5E330}"/>
          </ac:graphicFrameMkLst>
        </pc:graphicFrameChg>
        <pc:picChg chg="add mod">
          <ac:chgData name="Ryan Sullivan" userId="106c6442a765e025" providerId="LiveId" clId="{04CBFDCE-7AA7-49AD-935D-2B8744C1F832}" dt="2024-01-18T15:19:13.007" v="5449" actId="164"/>
          <ac:picMkLst>
            <pc:docMk/>
            <pc:sldMk cId="3971158621" sldId="322"/>
            <ac:picMk id="9" creationId="{96A6A015-93A9-5B0A-2495-17A3DE36F2F9}"/>
          </ac:picMkLst>
        </pc:picChg>
        <pc:picChg chg="add mod">
          <ac:chgData name="Ryan Sullivan" userId="106c6442a765e025" providerId="LiveId" clId="{04CBFDCE-7AA7-49AD-935D-2B8744C1F832}" dt="2024-01-18T15:22:03.298" v="5476" actId="164"/>
          <ac:picMkLst>
            <pc:docMk/>
            <pc:sldMk cId="3971158621" sldId="322"/>
            <ac:picMk id="18" creationId="{2D34AD5B-7CAA-C4D4-1CDE-59BD20932497}"/>
          </ac:picMkLst>
        </pc:picChg>
        <pc:picChg chg="add mod">
          <ac:chgData name="Ryan Sullivan" userId="106c6442a765e025" providerId="LiveId" clId="{04CBFDCE-7AA7-49AD-935D-2B8744C1F832}" dt="2024-01-18T15:23:27.033" v="5490" actId="164"/>
          <ac:picMkLst>
            <pc:docMk/>
            <pc:sldMk cId="3971158621" sldId="322"/>
            <ac:picMk id="24" creationId="{9DFD6C37-C102-7A85-41B4-96140FB0D4EE}"/>
          </ac:picMkLst>
        </pc:picChg>
      </pc:sldChg>
      <pc:sldChg chg="modSp add del mod">
        <pc:chgData name="Ryan Sullivan" userId="106c6442a765e025" providerId="LiveId" clId="{04CBFDCE-7AA7-49AD-935D-2B8744C1F832}" dt="2024-01-18T14:40:19.737" v="5322" actId="2696"/>
        <pc:sldMkLst>
          <pc:docMk/>
          <pc:sldMk cId="1556934118" sldId="323"/>
        </pc:sldMkLst>
        <pc:spChg chg="mod">
          <ac:chgData name="Ryan Sullivan" userId="106c6442a765e025" providerId="LiveId" clId="{04CBFDCE-7AA7-49AD-935D-2B8744C1F832}" dt="2024-01-17T18:45:12.437" v="1053" actId="20577"/>
          <ac:spMkLst>
            <pc:docMk/>
            <pc:sldMk cId="1556934118" sldId="323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7T18:49:36.187" v="1524" actId="20577"/>
          <ac:spMkLst>
            <pc:docMk/>
            <pc:sldMk cId="1556934118" sldId="323"/>
            <ac:spMk id="3" creationId="{7DC8DDAB-BD9F-8F59-CA08-5E53298833D7}"/>
          </ac:spMkLst>
        </pc:spChg>
      </pc:sldChg>
      <pc:sldChg chg="modSp mod delDesignElem">
        <pc:chgData name="Ryan Sullivan" userId="106c6442a765e025" providerId="LiveId" clId="{04CBFDCE-7AA7-49AD-935D-2B8744C1F832}" dt="2024-01-17T18:26:06.499" v="639" actId="113"/>
        <pc:sldMkLst>
          <pc:docMk/>
          <pc:sldMk cId="2290835090" sldId="324"/>
        </pc:sldMkLst>
        <pc:spChg chg="mod">
          <ac:chgData name="Ryan Sullivan" userId="106c6442a765e025" providerId="LiveId" clId="{04CBFDCE-7AA7-49AD-935D-2B8744C1F832}" dt="2024-01-17T18:26:06.499" v="639" actId="113"/>
          <ac:spMkLst>
            <pc:docMk/>
            <pc:sldMk cId="2290835090" sldId="324"/>
            <ac:spMk id="2" creationId="{6760A180-F710-C854-6A18-A97090D24E2B}"/>
          </ac:spMkLst>
        </pc:spChg>
      </pc:sldChg>
      <pc:sldChg chg="modSp mod delDesignElem">
        <pc:chgData name="Ryan Sullivan" userId="106c6442a765e025" providerId="LiveId" clId="{04CBFDCE-7AA7-49AD-935D-2B8744C1F832}" dt="2024-01-17T18:26:09.594" v="640" actId="113"/>
        <pc:sldMkLst>
          <pc:docMk/>
          <pc:sldMk cId="2775986816" sldId="325"/>
        </pc:sldMkLst>
        <pc:spChg chg="mod">
          <ac:chgData name="Ryan Sullivan" userId="106c6442a765e025" providerId="LiveId" clId="{04CBFDCE-7AA7-49AD-935D-2B8744C1F832}" dt="2024-01-17T18:26:09.594" v="640" actId="113"/>
          <ac:spMkLst>
            <pc:docMk/>
            <pc:sldMk cId="2775986816" sldId="325"/>
            <ac:spMk id="2" creationId="{6760A180-F710-C854-6A18-A97090D24E2B}"/>
          </ac:spMkLst>
        </pc:spChg>
      </pc:sldChg>
      <pc:sldChg chg="addSp delSp modSp add mod ord">
        <pc:chgData name="Ryan Sullivan" userId="106c6442a765e025" providerId="LiveId" clId="{04CBFDCE-7AA7-49AD-935D-2B8744C1F832}" dt="2024-01-18T11:08:16.985" v="3926" actId="207"/>
        <pc:sldMkLst>
          <pc:docMk/>
          <pc:sldMk cId="3618908037" sldId="326"/>
        </pc:sldMkLst>
        <pc:spChg chg="mod">
          <ac:chgData name="Ryan Sullivan" userId="106c6442a765e025" providerId="LiveId" clId="{04CBFDCE-7AA7-49AD-935D-2B8744C1F832}" dt="2024-01-18T10:33:03.147" v="3616" actId="113"/>
          <ac:spMkLst>
            <pc:docMk/>
            <pc:sldMk cId="3618908037" sldId="326"/>
            <ac:spMk id="2" creationId="{6760A180-F710-C854-6A18-A97090D24E2B}"/>
          </ac:spMkLst>
        </pc:spChg>
        <pc:spChg chg="del mod">
          <ac:chgData name="Ryan Sullivan" userId="106c6442a765e025" providerId="LiveId" clId="{04CBFDCE-7AA7-49AD-935D-2B8744C1F832}" dt="2024-01-18T10:35:19.660" v="3624" actId="478"/>
          <ac:spMkLst>
            <pc:docMk/>
            <pc:sldMk cId="3618908037" sldId="326"/>
            <ac:spMk id="3" creationId="{7DC8DDAB-BD9F-8F59-CA08-5E53298833D7}"/>
          </ac:spMkLst>
        </pc:spChg>
        <pc:spChg chg="add del mod">
          <ac:chgData name="Ryan Sullivan" userId="106c6442a765e025" providerId="LiveId" clId="{04CBFDCE-7AA7-49AD-935D-2B8744C1F832}" dt="2024-01-18T10:35:22.267" v="3625" actId="478"/>
          <ac:spMkLst>
            <pc:docMk/>
            <pc:sldMk cId="3618908037" sldId="326"/>
            <ac:spMk id="9" creationId="{9B69C1D4-946F-B2BC-156D-884ED699B706}"/>
          </ac:spMkLst>
        </pc:spChg>
        <pc:spChg chg="add mod">
          <ac:chgData name="Ryan Sullivan" userId="106c6442a765e025" providerId="LiveId" clId="{04CBFDCE-7AA7-49AD-935D-2B8744C1F832}" dt="2024-01-18T11:05:15.503" v="3920" actId="1076"/>
          <ac:spMkLst>
            <pc:docMk/>
            <pc:sldMk cId="3618908037" sldId="326"/>
            <ac:spMk id="10" creationId="{5A681C0C-A20B-AD9C-2EB5-3530C788E4C1}"/>
          </ac:spMkLst>
        </pc:spChg>
        <pc:spChg chg="add mod">
          <ac:chgData name="Ryan Sullivan" userId="106c6442a765e025" providerId="LiveId" clId="{04CBFDCE-7AA7-49AD-935D-2B8744C1F832}" dt="2024-01-18T11:05:11.846" v="3919" actId="1582"/>
          <ac:spMkLst>
            <pc:docMk/>
            <pc:sldMk cId="3618908037" sldId="326"/>
            <ac:spMk id="11" creationId="{3349253C-E3AB-4F94-A9CE-0D86EE8BA633}"/>
          </ac:spMkLst>
        </pc:spChg>
        <pc:graphicFrameChg chg="add mod">
          <ac:chgData name="Ryan Sullivan" userId="106c6442a765e025" providerId="LiveId" clId="{04CBFDCE-7AA7-49AD-935D-2B8744C1F832}" dt="2024-01-17T18:51:00.465" v="1595"/>
          <ac:graphicFrameMkLst>
            <pc:docMk/>
            <pc:sldMk cId="3618908037" sldId="326"/>
            <ac:graphicFrameMk id="6" creationId="{C519D515-A914-EC8D-789A-352283F23D62}"/>
          </ac:graphicFrameMkLst>
        </pc:graphicFrameChg>
        <pc:graphicFrameChg chg="add mod modGraphic">
          <ac:chgData name="Ryan Sullivan" userId="106c6442a765e025" providerId="LiveId" clId="{04CBFDCE-7AA7-49AD-935D-2B8744C1F832}" dt="2024-01-18T11:08:16.985" v="3926" actId="207"/>
          <ac:graphicFrameMkLst>
            <pc:docMk/>
            <pc:sldMk cId="3618908037" sldId="326"/>
            <ac:graphicFrameMk id="7" creationId="{659374B1-1F51-BA89-75E4-6A3ABA46C2D1}"/>
          </ac:graphicFrameMkLst>
        </pc:graphicFrameChg>
      </pc:sldChg>
      <pc:sldChg chg="addSp delSp modSp add mod ord">
        <pc:chgData name="Ryan Sullivan" userId="106c6442a765e025" providerId="LiveId" clId="{04CBFDCE-7AA7-49AD-935D-2B8744C1F832}" dt="2024-01-18T11:15:37.039" v="3987" actId="1035"/>
        <pc:sldMkLst>
          <pc:docMk/>
          <pc:sldMk cId="2092600914" sldId="327"/>
        </pc:sldMkLst>
        <pc:spChg chg="mod">
          <ac:chgData name="Ryan Sullivan" userId="106c6442a765e025" providerId="LiveId" clId="{04CBFDCE-7AA7-49AD-935D-2B8744C1F832}" dt="2024-01-17T19:10:32.938" v="2198" actId="20577"/>
          <ac:spMkLst>
            <pc:docMk/>
            <pc:sldMk cId="2092600914" sldId="327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0:31:51.350" v="3613" actId="115"/>
          <ac:spMkLst>
            <pc:docMk/>
            <pc:sldMk cId="2092600914" sldId="327"/>
            <ac:spMk id="3" creationId="{7DC8DDAB-BD9F-8F59-CA08-5E53298833D7}"/>
          </ac:spMkLst>
        </pc:spChg>
        <pc:spChg chg="add mod">
          <ac:chgData name="Ryan Sullivan" userId="106c6442a765e025" providerId="LiveId" clId="{04CBFDCE-7AA7-49AD-935D-2B8744C1F832}" dt="2024-01-17T19:05:57.119" v="1979"/>
          <ac:spMkLst>
            <pc:docMk/>
            <pc:sldMk cId="2092600914" sldId="327"/>
            <ac:spMk id="8" creationId="{C7E378D9-4155-F220-71CB-855C2AAE80DB}"/>
          </ac:spMkLst>
        </pc:spChg>
        <pc:spChg chg="add mod">
          <ac:chgData name="Ryan Sullivan" userId="106c6442a765e025" providerId="LiveId" clId="{04CBFDCE-7AA7-49AD-935D-2B8744C1F832}" dt="2024-01-18T11:15:37.039" v="3987" actId="1035"/>
          <ac:spMkLst>
            <pc:docMk/>
            <pc:sldMk cId="2092600914" sldId="327"/>
            <ac:spMk id="13" creationId="{705DA69C-D8EB-1C5E-2FE8-D069AF6005D4}"/>
          </ac:spMkLst>
        </pc:spChg>
        <pc:picChg chg="add del mod">
          <ac:chgData name="Ryan Sullivan" userId="106c6442a765e025" providerId="LiveId" clId="{04CBFDCE-7AA7-49AD-935D-2B8744C1F832}" dt="2024-01-17T19:04:01.283" v="1970" actId="478"/>
          <ac:picMkLst>
            <pc:docMk/>
            <pc:sldMk cId="2092600914" sldId="327"/>
            <ac:picMk id="6" creationId="{8D02532D-9236-79BF-8684-FC0CB2539555}"/>
          </ac:picMkLst>
        </pc:picChg>
        <pc:picChg chg="add del">
          <ac:chgData name="Ryan Sullivan" userId="106c6442a765e025" providerId="LiveId" clId="{04CBFDCE-7AA7-49AD-935D-2B8744C1F832}" dt="2024-01-17T19:04:18.302" v="1972" actId="478"/>
          <ac:picMkLst>
            <pc:docMk/>
            <pc:sldMk cId="2092600914" sldId="327"/>
            <ac:picMk id="7" creationId="{7A3A6E77-31B3-6AE5-E562-DCE5326D8535}"/>
          </ac:picMkLst>
        </pc:picChg>
        <pc:picChg chg="add del mod">
          <ac:chgData name="Ryan Sullivan" userId="106c6442a765e025" providerId="LiveId" clId="{04CBFDCE-7AA7-49AD-935D-2B8744C1F832}" dt="2024-01-18T11:10:18.107" v="3930" actId="478"/>
          <ac:picMkLst>
            <pc:docMk/>
            <pc:sldMk cId="2092600914" sldId="327"/>
            <ac:picMk id="9" creationId="{9A75D5CF-F30B-73E8-9D7C-35D4C09628BD}"/>
          </ac:picMkLst>
        </pc:picChg>
        <pc:picChg chg="add mod modCrop">
          <ac:chgData name="Ryan Sullivan" userId="106c6442a765e025" providerId="LiveId" clId="{04CBFDCE-7AA7-49AD-935D-2B8744C1F832}" dt="2024-01-18T11:13:11.156" v="3949" actId="14100"/>
          <ac:picMkLst>
            <pc:docMk/>
            <pc:sldMk cId="2092600914" sldId="327"/>
            <ac:picMk id="10" creationId="{31F48B85-3BDB-7972-22E4-8D5194052B75}"/>
          </ac:picMkLst>
        </pc:picChg>
        <pc:picChg chg="add mod ord modCrop">
          <ac:chgData name="Ryan Sullivan" userId="106c6442a765e025" providerId="LiveId" clId="{04CBFDCE-7AA7-49AD-935D-2B8744C1F832}" dt="2024-01-18T11:13:34.871" v="3957" actId="1076"/>
          <ac:picMkLst>
            <pc:docMk/>
            <pc:sldMk cId="2092600914" sldId="327"/>
            <ac:picMk id="11" creationId="{257E09A3-B90C-C84A-C9F2-F4A30F7FC157}"/>
          </ac:picMkLst>
        </pc:picChg>
        <pc:picChg chg="add mod">
          <ac:chgData name="Ryan Sullivan" userId="106c6442a765e025" providerId="LiveId" clId="{04CBFDCE-7AA7-49AD-935D-2B8744C1F832}" dt="2024-01-18T11:13:23.098" v="3954" actId="688"/>
          <ac:picMkLst>
            <pc:docMk/>
            <pc:sldMk cId="2092600914" sldId="327"/>
            <ac:picMk id="12" creationId="{E7957157-7D6E-E653-96E0-8A48DEE8372C}"/>
          </ac:picMkLst>
        </pc:picChg>
      </pc:sldChg>
      <pc:sldChg chg="addSp delSp modSp add mod">
        <pc:chgData name="Ryan Sullivan" userId="106c6442a765e025" providerId="LiveId" clId="{04CBFDCE-7AA7-49AD-935D-2B8744C1F832}" dt="2024-01-18T14:37:34.772" v="5202" actId="947"/>
        <pc:sldMkLst>
          <pc:docMk/>
          <pc:sldMk cId="4259666439" sldId="328"/>
        </pc:sldMkLst>
        <pc:spChg chg="mod">
          <ac:chgData name="Ryan Sullivan" userId="106c6442a765e025" providerId="LiveId" clId="{04CBFDCE-7AA7-49AD-935D-2B8744C1F832}" dt="2024-01-18T14:29:47.320" v="4933"/>
          <ac:spMkLst>
            <pc:docMk/>
            <pc:sldMk cId="4259666439" sldId="328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4:37:34.772" v="5202" actId="947"/>
          <ac:spMkLst>
            <pc:docMk/>
            <pc:sldMk cId="4259666439" sldId="328"/>
            <ac:spMk id="3" creationId="{7DC8DDAB-BD9F-8F59-CA08-5E53298833D7}"/>
          </ac:spMkLst>
        </pc:spChg>
        <pc:picChg chg="add del mod">
          <ac:chgData name="Ryan Sullivan" userId="106c6442a765e025" providerId="LiveId" clId="{04CBFDCE-7AA7-49AD-935D-2B8744C1F832}" dt="2024-01-18T14:32:05.800" v="4958" actId="478"/>
          <ac:picMkLst>
            <pc:docMk/>
            <pc:sldMk cId="4259666439" sldId="328"/>
            <ac:picMk id="6" creationId="{5FB369AB-68D5-C175-8E23-992FAF64A5B7}"/>
          </ac:picMkLst>
        </pc:picChg>
        <pc:picChg chg="add mod">
          <ac:chgData name="Ryan Sullivan" userId="106c6442a765e025" providerId="LiveId" clId="{04CBFDCE-7AA7-49AD-935D-2B8744C1F832}" dt="2024-01-18T14:34:52.254" v="4964" actId="1076"/>
          <ac:picMkLst>
            <pc:docMk/>
            <pc:sldMk cId="4259666439" sldId="328"/>
            <ac:picMk id="8" creationId="{FCBC6590-EED4-65A2-4E5E-938F4A129BBB}"/>
          </ac:picMkLst>
        </pc:picChg>
      </pc:sldChg>
      <pc:sldChg chg="modSp add mod">
        <pc:chgData name="Ryan Sullivan" userId="106c6442a765e025" providerId="LiveId" clId="{04CBFDCE-7AA7-49AD-935D-2B8744C1F832}" dt="2024-01-18T16:29:40.058" v="5504" actId="20577"/>
        <pc:sldMkLst>
          <pc:docMk/>
          <pc:sldMk cId="2627112974" sldId="329"/>
        </pc:sldMkLst>
        <pc:spChg chg="mod">
          <ac:chgData name="Ryan Sullivan" userId="106c6442a765e025" providerId="LiveId" clId="{04CBFDCE-7AA7-49AD-935D-2B8744C1F832}" dt="2024-01-18T14:15:37.250" v="4097" actId="20577"/>
          <ac:spMkLst>
            <pc:docMk/>
            <pc:sldMk cId="2627112974" sldId="329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6:29:40.058" v="5504" actId="20577"/>
          <ac:spMkLst>
            <pc:docMk/>
            <pc:sldMk cId="2627112974" sldId="329"/>
            <ac:spMk id="3" creationId="{7DC8DDAB-BD9F-8F59-CA08-5E53298833D7}"/>
          </ac:spMkLst>
        </pc:spChg>
      </pc:sldChg>
      <pc:sldChg chg="addSp delSp modSp add mod ord">
        <pc:chgData name="Ryan Sullivan" userId="106c6442a765e025" providerId="LiveId" clId="{04CBFDCE-7AA7-49AD-935D-2B8744C1F832}" dt="2024-01-18T15:12:00.618" v="5400" actId="20577"/>
        <pc:sldMkLst>
          <pc:docMk/>
          <pc:sldMk cId="1551651734" sldId="330"/>
        </pc:sldMkLst>
        <pc:spChg chg="mod">
          <ac:chgData name="Ryan Sullivan" userId="106c6442a765e025" providerId="LiveId" clId="{04CBFDCE-7AA7-49AD-935D-2B8744C1F832}" dt="2024-01-17T19:11:05.291" v="2226" actId="20577"/>
          <ac:spMkLst>
            <pc:docMk/>
            <pc:sldMk cId="1551651734" sldId="330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1:00:00.501" v="3814" actId="20577"/>
          <ac:spMkLst>
            <pc:docMk/>
            <pc:sldMk cId="1551651734" sldId="330"/>
            <ac:spMk id="3" creationId="{7DC8DDAB-BD9F-8F59-CA08-5E53298833D7}"/>
          </ac:spMkLst>
        </pc:spChg>
        <pc:spChg chg="add mod">
          <ac:chgData name="Ryan Sullivan" userId="106c6442a765e025" providerId="LiveId" clId="{04CBFDCE-7AA7-49AD-935D-2B8744C1F832}" dt="2024-01-18T15:12:00.618" v="5400" actId="20577"/>
          <ac:spMkLst>
            <pc:docMk/>
            <pc:sldMk cId="1551651734" sldId="330"/>
            <ac:spMk id="11" creationId="{6E5AF5B3-4C16-6EB6-7C6B-F76CFF5A45B8}"/>
          </ac:spMkLst>
        </pc:spChg>
        <pc:picChg chg="add del mod">
          <ac:chgData name="Ryan Sullivan" userId="106c6442a765e025" providerId="LiveId" clId="{04CBFDCE-7AA7-49AD-935D-2B8744C1F832}" dt="2024-01-17T19:13:21.216" v="2259" actId="478"/>
          <ac:picMkLst>
            <pc:docMk/>
            <pc:sldMk cId="1551651734" sldId="330"/>
            <ac:picMk id="6" creationId="{8A29C43F-29BC-206D-807D-A928AE7BD5A9}"/>
          </ac:picMkLst>
        </pc:picChg>
        <pc:picChg chg="add mod">
          <ac:chgData name="Ryan Sullivan" userId="106c6442a765e025" providerId="LiveId" clId="{04CBFDCE-7AA7-49AD-935D-2B8744C1F832}" dt="2024-01-17T19:13:31.059" v="2263" actId="1076"/>
          <ac:picMkLst>
            <pc:docMk/>
            <pc:sldMk cId="1551651734" sldId="330"/>
            <ac:picMk id="7" creationId="{10B43519-846E-331D-CA9E-2B986C2CF134}"/>
          </ac:picMkLst>
        </pc:picChg>
        <pc:picChg chg="add mod">
          <ac:chgData name="Ryan Sullivan" userId="106c6442a765e025" providerId="LiveId" clId="{04CBFDCE-7AA7-49AD-935D-2B8744C1F832}" dt="2024-01-17T19:14:11.742" v="2274" actId="1076"/>
          <ac:picMkLst>
            <pc:docMk/>
            <pc:sldMk cId="1551651734" sldId="330"/>
            <ac:picMk id="9" creationId="{AE3EDA5D-ACE0-5F19-33D1-098D4627A856}"/>
          </ac:picMkLst>
        </pc:picChg>
        <pc:picChg chg="add mod">
          <ac:chgData name="Ryan Sullivan" userId="106c6442a765e025" providerId="LiveId" clId="{04CBFDCE-7AA7-49AD-935D-2B8744C1F832}" dt="2024-01-17T19:14:11.742" v="2274" actId="1076"/>
          <ac:picMkLst>
            <pc:docMk/>
            <pc:sldMk cId="1551651734" sldId="330"/>
            <ac:picMk id="10" creationId="{585AEACB-746E-CE43-5647-0408FBFE906B}"/>
          </ac:picMkLst>
        </pc:picChg>
      </pc:sldChg>
      <pc:sldChg chg="new del">
        <pc:chgData name="Ryan Sullivan" userId="106c6442a765e025" providerId="LiveId" clId="{04CBFDCE-7AA7-49AD-935D-2B8744C1F832}" dt="2024-01-17T19:28:42.969" v="2394" actId="2696"/>
        <pc:sldMkLst>
          <pc:docMk/>
          <pc:sldMk cId="172546538" sldId="331"/>
        </pc:sldMkLst>
      </pc:sldChg>
      <pc:sldChg chg="addSp delSp modSp add mod ord">
        <pc:chgData name="Ryan Sullivan" userId="106c6442a765e025" providerId="LiveId" clId="{04CBFDCE-7AA7-49AD-935D-2B8744C1F832}" dt="2024-01-18T09:32:29.785" v="2613" actId="11"/>
        <pc:sldMkLst>
          <pc:docMk/>
          <pc:sldMk cId="823000995" sldId="332"/>
        </pc:sldMkLst>
        <pc:spChg chg="mod">
          <ac:chgData name="Ryan Sullivan" userId="106c6442a765e025" providerId="LiveId" clId="{04CBFDCE-7AA7-49AD-935D-2B8744C1F832}" dt="2024-01-18T01:47:01.034" v="2507" actId="20577"/>
          <ac:spMkLst>
            <pc:docMk/>
            <pc:sldMk cId="823000995" sldId="332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09:32:29.785" v="2613" actId="11"/>
          <ac:spMkLst>
            <pc:docMk/>
            <pc:sldMk cId="823000995" sldId="332"/>
            <ac:spMk id="3" creationId="{7DC8DDAB-BD9F-8F59-CA08-5E53298833D7}"/>
          </ac:spMkLst>
        </pc:spChg>
        <pc:picChg chg="add mod">
          <ac:chgData name="Ryan Sullivan" userId="106c6442a765e025" providerId="LiveId" clId="{04CBFDCE-7AA7-49AD-935D-2B8744C1F832}" dt="2024-01-17T19:16:51.923" v="2316" actId="1076"/>
          <ac:picMkLst>
            <pc:docMk/>
            <pc:sldMk cId="823000995" sldId="332"/>
            <ac:picMk id="6" creationId="{90273E3E-BAC9-9F77-122B-84E70A565FF1}"/>
          </ac:picMkLst>
        </pc:picChg>
        <pc:picChg chg="del">
          <ac:chgData name="Ryan Sullivan" userId="106c6442a765e025" providerId="LiveId" clId="{04CBFDCE-7AA7-49AD-935D-2B8744C1F832}" dt="2024-01-17T19:14:56.040" v="2288" actId="478"/>
          <ac:picMkLst>
            <pc:docMk/>
            <pc:sldMk cId="823000995" sldId="332"/>
            <ac:picMk id="7" creationId="{10B43519-846E-331D-CA9E-2B986C2CF134}"/>
          </ac:picMkLst>
        </pc:picChg>
        <pc:picChg chg="del">
          <ac:chgData name="Ryan Sullivan" userId="106c6442a765e025" providerId="LiveId" clId="{04CBFDCE-7AA7-49AD-935D-2B8744C1F832}" dt="2024-01-17T19:14:54.103" v="2286" actId="478"/>
          <ac:picMkLst>
            <pc:docMk/>
            <pc:sldMk cId="823000995" sldId="332"/>
            <ac:picMk id="9" creationId="{AE3EDA5D-ACE0-5F19-33D1-098D4627A856}"/>
          </ac:picMkLst>
        </pc:picChg>
        <pc:picChg chg="del">
          <ac:chgData name="Ryan Sullivan" userId="106c6442a765e025" providerId="LiveId" clId="{04CBFDCE-7AA7-49AD-935D-2B8744C1F832}" dt="2024-01-17T19:14:54.781" v="2287" actId="478"/>
          <ac:picMkLst>
            <pc:docMk/>
            <pc:sldMk cId="823000995" sldId="332"/>
            <ac:picMk id="10" creationId="{585AEACB-746E-CE43-5647-0408FBFE906B}"/>
          </ac:picMkLst>
        </pc:picChg>
        <pc:picChg chg="add mod">
          <ac:chgData name="Ryan Sullivan" userId="106c6442a765e025" providerId="LiveId" clId="{04CBFDCE-7AA7-49AD-935D-2B8744C1F832}" dt="2024-01-17T19:16:41.212" v="2315" actId="1036"/>
          <ac:picMkLst>
            <pc:docMk/>
            <pc:sldMk cId="823000995" sldId="332"/>
            <ac:picMk id="11" creationId="{CFB982CF-AFA3-3702-8782-FED57A0FB78A}"/>
          </ac:picMkLst>
        </pc:picChg>
        <pc:picChg chg="add mod">
          <ac:chgData name="Ryan Sullivan" userId="106c6442a765e025" providerId="LiveId" clId="{04CBFDCE-7AA7-49AD-935D-2B8744C1F832}" dt="2024-01-17T19:16:41.212" v="2315" actId="1036"/>
          <ac:picMkLst>
            <pc:docMk/>
            <pc:sldMk cId="823000995" sldId="332"/>
            <ac:picMk id="12" creationId="{A7F462B3-0D29-538D-C506-C89A06FB5FB4}"/>
          </ac:picMkLst>
        </pc:picChg>
        <pc:picChg chg="add mod">
          <ac:chgData name="Ryan Sullivan" userId="106c6442a765e025" providerId="LiveId" clId="{04CBFDCE-7AA7-49AD-935D-2B8744C1F832}" dt="2024-01-18T09:28:33.899" v="2543" actId="1076"/>
          <ac:picMkLst>
            <pc:docMk/>
            <pc:sldMk cId="823000995" sldId="332"/>
            <ac:picMk id="13" creationId="{3CA59C30-D88F-9610-50EF-521D6F130A63}"/>
          </ac:picMkLst>
        </pc:picChg>
        <pc:picChg chg="add">
          <ac:chgData name="Ryan Sullivan" userId="106c6442a765e025" providerId="LiveId" clId="{04CBFDCE-7AA7-49AD-935D-2B8744C1F832}" dt="2024-01-18T09:23:58.149" v="2529"/>
          <ac:picMkLst>
            <pc:docMk/>
            <pc:sldMk cId="823000995" sldId="332"/>
            <ac:picMk id="14" creationId="{1CBDF37A-0534-5207-0D90-453CF9C9A4A1}"/>
          </ac:picMkLst>
        </pc:picChg>
        <pc:picChg chg="add del">
          <ac:chgData name="Ryan Sullivan" userId="106c6442a765e025" providerId="LiveId" clId="{04CBFDCE-7AA7-49AD-935D-2B8744C1F832}" dt="2024-01-18T09:24:22.995" v="2531" actId="478"/>
          <ac:picMkLst>
            <pc:docMk/>
            <pc:sldMk cId="823000995" sldId="332"/>
            <ac:picMk id="15" creationId="{2014F080-9689-3869-0778-C2720AEC0895}"/>
          </ac:picMkLst>
        </pc:picChg>
        <pc:picChg chg="add mod">
          <ac:chgData name="Ryan Sullivan" userId="106c6442a765e025" providerId="LiveId" clId="{04CBFDCE-7AA7-49AD-935D-2B8744C1F832}" dt="2024-01-18T09:28:30.726" v="2542" actId="1076"/>
          <ac:picMkLst>
            <pc:docMk/>
            <pc:sldMk cId="823000995" sldId="332"/>
            <ac:picMk id="16" creationId="{B9DE864F-B3CD-F3F0-127C-5687F10E0AC5}"/>
          </ac:picMkLst>
        </pc:picChg>
      </pc:sldChg>
      <pc:sldChg chg="addSp delSp modSp add mod ord">
        <pc:chgData name="Ryan Sullivan" userId="106c6442a765e025" providerId="LiveId" clId="{04CBFDCE-7AA7-49AD-935D-2B8744C1F832}" dt="2024-01-18T16:29:09.101" v="5503" actId="1076"/>
        <pc:sldMkLst>
          <pc:docMk/>
          <pc:sldMk cId="2299626653" sldId="333"/>
        </pc:sldMkLst>
        <pc:spChg chg="mod">
          <ac:chgData name="Ryan Sullivan" userId="106c6442a765e025" providerId="LiveId" clId="{04CBFDCE-7AA7-49AD-935D-2B8744C1F832}" dt="2024-01-17T19:17:53.951" v="2364" actId="20577"/>
          <ac:spMkLst>
            <pc:docMk/>
            <pc:sldMk cId="2299626653" sldId="333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4:25:30.519" v="4455" actId="113"/>
          <ac:spMkLst>
            <pc:docMk/>
            <pc:sldMk cId="2299626653" sldId="333"/>
            <ac:spMk id="3" creationId="{7DC8DDAB-BD9F-8F59-CA08-5E53298833D7}"/>
          </ac:spMkLst>
        </pc:spChg>
        <pc:spChg chg="add">
          <ac:chgData name="Ryan Sullivan" userId="106c6442a765e025" providerId="LiveId" clId="{04CBFDCE-7AA7-49AD-935D-2B8744C1F832}" dt="2024-01-17T19:20:31.055" v="2372"/>
          <ac:spMkLst>
            <pc:docMk/>
            <pc:sldMk cId="2299626653" sldId="333"/>
            <ac:spMk id="7" creationId="{A8FC793D-E771-615B-5ECE-D18BF14FFF22}"/>
          </ac:spMkLst>
        </pc:spChg>
        <pc:spChg chg="add">
          <ac:chgData name="Ryan Sullivan" userId="106c6442a765e025" providerId="LiveId" clId="{04CBFDCE-7AA7-49AD-935D-2B8744C1F832}" dt="2024-01-17T19:20:31.055" v="2372"/>
          <ac:spMkLst>
            <pc:docMk/>
            <pc:sldMk cId="2299626653" sldId="333"/>
            <ac:spMk id="8" creationId="{66DE2AED-29CB-7529-9742-B4C7AC4E1BEC}"/>
          </ac:spMkLst>
        </pc:spChg>
        <pc:picChg chg="add mod">
          <ac:chgData name="Ryan Sullivan" userId="106c6442a765e025" providerId="LiveId" clId="{04CBFDCE-7AA7-49AD-935D-2B8744C1F832}" dt="2024-01-18T16:29:09.101" v="5503" actId="1076"/>
          <ac:picMkLst>
            <pc:docMk/>
            <pc:sldMk cId="2299626653" sldId="333"/>
            <ac:picMk id="6" creationId="{2EE77E1B-562D-21AF-8C7F-0EB54892A384}"/>
          </ac:picMkLst>
        </pc:picChg>
        <pc:picChg chg="add del mod">
          <ac:chgData name="Ryan Sullivan" userId="106c6442a765e025" providerId="LiveId" clId="{04CBFDCE-7AA7-49AD-935D-2B8744C1F832}" dt="2024-01-18T09:51:55.302" v="2830" actId="478"/>
          <ac:picMkLst>
            <pc:docMk/>
            <pc:sldMk cId="2299626653" sldId="333"/>
            <ac:picMk id="9" creationId="{7BF3FE61-79D5-E86A-4882-41683AC4A55A}"/>
          </ac:picMkLst>
        </pc:picChg>
        <pc:picChg chg="add del mod modCrop">
          <ac:chgData name="Ryan Sullivan" userId="106c6442a765e025" providerId="LiveId" clId="{04CBFDCE-7AA7-49AD-935D-2B8744C1F832}" dt="2024-01-18T10:04:07.640" v="2851" actId="732"/>
          <ac:picMkLst>
            <pc:docMk/>
            <pc:sldMk cId="2299626653" sldId="333"/>
            <ac:picMk id="10" creationId="{BB3346A1-AAF8-EA49-967F-364D55751B37}"/>
          </ac:picMkLst>
        </pc:picChg>
        <pc:picChg chg="add">
          <ac:chgData name="Ryan Sullivan" userId="106c6442a765e025" providerId="LiveId" clId="{04CBFDCE-7AA7-49AD-935D-2B8744C1F832}" dt="2024-01-17T19:20:31.055" v="2372"/>
          <ac:picMkLst>
            <pc:docMk/>
            <pc:sldMk cId="2299626653" sldId="333"/>
            <ac:picMk id="4098" creationId="{48E963BA-EA86-9CD2-8969-93A68A5E91F4}"/>
          </ac:picMkLst>
        </pc:picChg>
        <pc:cxnChg chg="add">
          <ac:chgData name="Ryan Sullivan" userId="106c6442a765e025" providerId="LiveId" clId="{04CBFDCE-7AA7-49AD-935D-2B8744C1F832}" dt="2024-01-17T19:20:31.055" v="2372"/>
          <ac:cxnSpMkLst>
            <pc:docMk/>
            <pc:sldMk cId="2299626653" sldId="333"/>
            <ac:cxnSpMk id="6" creationId="{7716B083-BEAB-AF72-1A6A-718245C13694}"/>
          </ac:cxnSpMkLst>
        </pc:cxnChg>
      </pc:sldChg>
      <pc:sldChg chg="addSp modSp add mod ord">
        <pc:chgData name="Ryan Sullivan" userId="106c6442a765e025" providerId="LiveId" clId="{04CBFDCE-7AA7-49AD-935D-2B8744C1F832}" dt="2024-01-18T14:50:48.211" v="5343" actId="1076"/>
        <pc:sldMkLst>
          <pc:docMk/>
          <pc:sldMk cId="3328086852" sldId="334"/>
        </pc:sldMkLst>
        <pc:spChg chg="mod">
          <ac:chgData name="Ryan Sullivan" userId="106c6442a765e025" providerId="LiveId" clId="{04CBFDCE-7AA7-49AD-935D-2B8744C1F832}" dt="2024-01-17T19:28:59.127" v="2430" actId="20577"/>
          <ac:spMkLst>
            <pc:docMk/>
            <pc:sldMk cId="3328086852" sldId="334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4:08:03.977" v="4077" actId="20577"/>
          <ac:spMkLst>
            <pc:docMk/>
            <pc:sldMk cId="3328086852" sldId="334"/>
            <ac:spMk id="3" creationId="{7DC8DDAB-BD9F-8F59-CA08-5E53298833D7}"/>
          </ac:spMkLst>
        </pc:spChg>
        <pc:picChg chg="add mod modCrop">
          <ac:chgData name="Ryan Sullivan" userId="106c6442a765e025" providerId="LiveId" clId="{04CBFDCE-7AA7-49AD-935D-2B8744C1F832}" dt="2024-01-18T14:16:15.059" v="4102" actId="1076"/>
          <ac:picMkLst>
            <pc:docMk/>
            <pc:sldMk cId="3328086852" sldId="334"/>
            <ac:picMk id="6" creationId="{48D423F7-AF0A-E69A-BA3C-9A5A5F347532}"/>
          </ac:picMkLst>
        </pc:picChg>
        <pc:picChg chg="add mod">
          <ac:chgData name="Ryan Sullivan" userId="106c6442a765e025" providerId="LiveId" clId="{04CBFDCE-7AA7-49AD-935D-2B8744C1F832}" dt="2024-01-18T13:13:27.440" v="4010" actId="1076"/>
          <ac:picMkLst>
            <pc:docMk/>
            <pc:sldMk cId="3328086852" sldId="334"/>
            <ac:picMk id="7" creationId="{B779E7B2-8566-BA5B-09B5-60E2BE274542}"/>
          </ac:picMkLst>
        </pc:picChg>
        <pc:picChg chg="add mod modCrop">
          <ac:chgData name="Ryan Sullivan" userId="106c6442a765e025" providerId="LiveId" clId="{04CBFDCE-7AA7-49AD-935D-2B8744C1F832}" dt="2024-01-18T10:06:37.531" v="2861" actId="1076"/>
          <ac:picMkLst>
            <pc:docMk/>
            <pc:sldMk cId="3328086852" sldId="334"/>
            <ac:picMk id="8" creationId="{A550C902-8A98-E2AD-F644-3DF77A76AFDB}"/>
          </ac:picMkLst>
        </pc:picChg>
        <pc:picChg chg="add mod">
          <ac:chgData name="Ryan Sullivan" userId="106c6442a765e025" providerId="LiveId" clId="{04CBFDCE-7AA7-49AD-935D-2B8744C1F832}" dt="2024-01-18T14:50:48.211" v="5343" actId="1076"/>
          <ac:picMkLst>
            <pc:docMk/>
            <pc:sldMk cId="3328086852" sldId="334"/>
            <ac:picMk id="28" creationId="{6CB819F8-D4B9-B3FF-FFA8-77B2D337B6E6}"/>
          </ac:picMkLst>
        </pc:picChg>
        <pc:cxnChg chg="add mod">
          <ac:chgData name="Ryan Sullivan" userId="106c6442a765e025" providerId="LiveId" clId="{04CBFDCE-7AA7-49AD-935D-2B8744C1F832}" dt="2024-01-18T14:06:13.378" v="4025" actId="14100"/>
          <ac:cxnSpMkLst>
            <pc:docMk/>
            <pc:sldMk cId="3328086852" sldId="334"/>
            <ac:cxnSpMk id="10" creationId="{CF4C17A6-54CA-B10A-ABAE-1CB738500249}"/>
          </ac:cxnSpMkLst>
        </pc:cxnChg>
        <pc:cxnChg chg="add mod">
          <ac:chgData name="Ryan Sullivan" userId="106c6442a765e025" providerId="LiveId" clId="{04CBFDCE-7AA7-49AD-935D-2B8744C1F832}" dt="2024-01-18T14:19:02.667" v="4118" actId="14100"/>
          <ac:cxnSpMkLst>
            <pc:docMk/>
            <pc:sldMk cId="3328086852" sldId="334"/>
            <ac:cxnSpMk id="13" creationId="{B2787043-5627-C24E-5989-6FDEC7F31B66}"/>
          </ac:cxnSpMkLst>
        </pc:cxnChg>
      </pc:sldChg>
      <pc:sldChg chg="new del">
        <pc:chgData name="Ryan Sullivan" userId="106c6442a765e025" providerId="LiveId" clId="{04CBFDCE-7AA7-49AD-935D-2B8744C1F832}" dt="2024-01-18T10:09:11.472" v="2888" actId="2696"/>
        <pc:sldMkLst>
          <pc:docMk/>
          <pc:sldMk cId="2345755562" sldId="335"/>
        </pc:sldMkLst>
      </pc:sldChg>
      <pc:sldChg chg="addSp delSp modSp add mod ord">
        <pc:chgData name="Ryan Sullivan" userId="106c6442a765e025" providerId="LiveId" clId="{04CBFDCE-7AA7-49AD-935D-2B8744C1F832}" dt="2024-01-18T14:49:49.539" v="5336" actId="1076"/>
        <pc:sldMkLst>
          <pc:docMk/>
          <pc:sldMk cId="3449979639" sldId="335"/>
        </pc:sldMkLst>
        <pc:spChg chg="mod">
          <ac:chgData name="Ryan Sullivan" userId="106c6442a765e025" providerId="LiveId" clId="{04CBFDCE-7AA7-49AD-935D-2B8744C1F832}" dt="2024-01-18T10:58:14.906" v="3810" actId="20577"/>
          <ac:spMkLst>
            <pc:docMk/>
            <pc:sldMk cId="3449979639" sldId="335"/>
            <ac:spMk id="2" creationId="{6760A180-F710-C854-6A18-A97090D24E2B}"/>
          </ac:spMkLst>
        </pc:spChg>
        <pc:spChg chg="mod">
          <ac:chgData name="Ryan Sullivan" userId="106c6442a765e025" providerId="LiveId" clId="{04CBFDCE-7AA7-49AD-935D-2B8744C1F832}" dt="2024-01-18T10:56:58.695" v="3802" actId="20577"/>
          <ac:spMkLst>
            <pc:docMk/>
            <pc:sldMk cId="3449979639" sldId="335"/>
            <ac:spMk id="3" creationId="{7DC8DDAB-BD9F-8F59-CA08-5E53298833D7}"/>
          </ac:spMkLst>
        </pc:spChg>
        <pc:spChg chg="del">
          <ac:chgData name="Ryan Sullivan" userId="106c6442a765e025" providerId="LiveId" clId="{04CBFDCE-7AA7-49AD-935D-2B8744C1F832}" dt="2024-01-18T10:10:10.747" v="2952" actId="478"/>
          <ac:spMkLst>
            <pc:docMk/>
            <pc:sldMk cId="3449979639" sldId="335"/>
            <ac:spMk id="11" creationId="{6E5AF5B3-4C16-6EB6-7C6B-F76CFF5A45B8}"/>
          </ac:spMkLst>
        </pc:spChg>
        <pc:picChg chg="del">
          <ac:chgData name="Ryan Sullivan" userId="106c6442a765e025" providerId="LiveId" clId="{04CBFDCE-7AA7-49AD-935D-2B8744C1F832}" dt="2024-01-18T10:10:08.981" v="2951" actId="478"/>
          <ac:picMkLst>
            <pc:docMk/>
            <pc:sldMk cId="3449979639" sldId="335"/>
            <ac:picMk id="7" creationId="{10B43519-846E-331D-CA9E-2B986C2CF134}"/>
          </ac:picMkLst>
        </pc:picChg>
        <pc:picChg chg="del">
          <ac:chgData name="Ryan Sullivan" userId="106c6442a765e025" providerId="LiveId" clId="{04CBFDCE-7AA7-49AD-935D-2B8744C1F832}" dt="2024-01-18T10:10:08.463" v="2950" actId="478"/>
          <ac:picMkLst>
            <pc:docMk/>
            <pc:sldMk cId="3449979639" sldId="335"/>
            <ac:picMk id="9" creationId="{AE3EDA5D-ACE0-5F19-33D1-098D4627A856}"/>
          </ac:picMkLst>
        </pc:picChg>
        <pc:picChg chg="del">
          <ac:chgData name="Ryan Sullivan" userId="106c6442a765e025" providerId="LiveId" clId="{04CBFDCE-7AA7-49AD-935D-2B8744C1F832}" dt="2024-01-18T10:10:07.490" v="2949" actId="478"/>
          <ac:picMkLst>
            <pc:docMk/>
            <pc:sldMk cId="3449979639" sldId="335"/>
            <ac:picMk id="10" creationId="{585AEACB-746E-CE43-5647-0408FBFE906B}"/>
          </ac:picMkLst>
        </pc:picChg>
        <pc:picChg chg="add mod">
          <ac:chgData name="Ryan Sullivan" userId="106c6442a765e025" providerId="LiveId" clId="{04CBFDCE-7AA7-49AD-935D-2B8744C1F832}" dt="2024-01-18T14:49:44.387" v="5335" actId="1076"/>
          <ac:picMkLst>
            <pc:docMk/>
            <pc:sldMk cId="3449979639" sldId="335"/>
            <ac:picMk id="12" creationId="{BB0FCA29-1D7C-1CD4-D521-628FAA671803}"/>
          </ac:picMkLst>
        </pc:picChg>
        <pc:picChg chg="add mod">
          <ac:chgData name="Ryan Sullivan" userId="106c6442a765e025" providerId="LiveId" clId="{04CBFDCE-7AA7-49AD-935D-2B8744C1F832}" dt="2024-01-18T14:49:49.539" v="5336" actId="1076"/>
          <ac:picMkLst>
            <pc:docMk/>
            <pc:sldMk cId="3449979639" sldId="335"/>
            <ac:picMk id="14" creationId="{8BDBBEE0-603A-2200-9107-8CC16A017A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2FDF-1220-40CC-AA6B-12CF95FC60F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B6F9-3C81-4598-81D7-D01B19F7D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30000" dirty="0"/>
              <a:t>All RCL frozen plasma samples will be collected from the individual Clinical Performance Sites and shipped or transferred to the RCL for further processing according to a site-specific frequency schedule (batch shipping, ~6 months)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8B6F9-3C81-4598-81D7-D01B19F7DF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01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8B6F9-3C81-4598-81D7-D01B19F7D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5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8B6F9-3C81-4598-81D7-D01B19F7DF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8B6F9-3C81-4598-81D7-D01B19F7DF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2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8B6F9-3C81-4598-81D7-D01B19F7DF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0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283DE-B86A-6574-4B38-7E6D07633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336FF-2A02-C3C4-30DD-3827F9593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96E26-DDC0-7D3E-FD65-F1C928AC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3D6A1-B6D8-62B8-F4E1-BD132A9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DEED6-370E-A71D-350D-49C807D2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8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5CDB3-CF71-CFD9-0CED-749A09254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88FCF-EE9D-F918-BFC2-15DC35B9E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46AA8-C2DA-7DCE-7001-54F8021F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41CB6-503E-BE1E-E100-A49F7C46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BB35-50A9-169C-6CE6-6CE8A66E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3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B7CA04-BCC6-16A7-ED05-B5512B7E6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1BEEF-3FE1-151D-EA4C-104700EA8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4BBA-F1AE-4237-FFEC-9595E721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5136-C431-81B3-A032-C91993A2F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C2F2C-3057-B1B2-EECF-4B10F6D6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3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85A0-ABD6-ADE9-75B7-BDF4007C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2B2EB-1CFF-5238-9522-7AC7C8152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AF9D5-BE57-07CA-853A-63EE2413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8AAF8-D61D-FD56-6584-FE3D3CEC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2492-7D41-739A-0833-9157C89C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7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54CA-6737-7514-8026-44184642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C6216-9120-7256-AC5A-C0069ED8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1C8BE-4381-EA75-03C5-B957FB85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D80A7-A17A-42BD-916A-E7246F3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02EDB-097D-2A5F-8A1B-6FF07551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1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A591-6718-C564-0DE6-44EF42FF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43CB5-C687-1E27-9DAB-173B72ECA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75954-AE03-39C7-B0BC-076856B68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959F4-86D3-2D07-99B1-6F84F13F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E7D5C-0716-464B-ED61-E6625DBF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BD88D-B52E-3CD2-515C-A7CE55F2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0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A4B17-F99C-E5D6-9D5C-E7C635CEA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9278C-9F7B-FF3D-A838-9FE440FE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7E8FD-1591-9CE0-41AD-85E1BB80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60198-3135-8E69-50B8-33872B0CF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9F0E4-ED70-6C90-22DD-575BEFB60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DE66E7-4A51-5031-49A8-AEB78ADB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42B71-39F7-4036-560F-1911498E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1DD12-0F89-1BC6-8BF1-81A438D1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2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D7ED-3254-2986-D56F-3062BF4E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48BD0E-3253-B468-0068-F893BE6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D311F8-D1BC-3BA5-81F4-B97D2E7F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797F2-2044-EDCF-C7A7-DC03A027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18879A-536A-490B-0184-EB82C9B7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693C6-8961-07BE-0876-56F963A4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030C1-07A0-7D30-7081-0E9C1D29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0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61D4E-A2AA-AF33-F393-304EB860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EAEF2-E132-DE81-C06A-8BD16C89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FEAC8-C6A6-7D27-40E3-A25238EC7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67B13-F0DB-E9E8-51FD-BF73C367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E9D50-F2A1-4FF2-EB8E-77106462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35727-825E-3D41-DAD0-A943B6CF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F4CB-EFE5-27D2-5A37-617763A4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6B4752-4FD7-DDD8-A1FF-033FD6E47D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D8411-D3E3-DFC8-864C-D92D2B08E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84D9E-CBF1-1DC7-740A-FF99C8DA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0BDE8-9CE4-1307-CCC0-2D389E8C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A57E9-D123-CBB6-FFC3-0F3384AE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3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8CE97F-457D-EDF5-7A29-9201017A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2448D-1754-79C8-9B3C-DF675D4AE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C4634-7F75-EE31-6C21-EE681FD5D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B478E-1B20-40C8-89DF-91FDA9FB117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00A15-0A1D-36CE-CAEA-6C5298EC2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CB4B6-E81F-85BF-754C-1F69030C6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198E1-4515-41A0-AE05-6B65193A2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7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sullivan@translationalsciences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mailto:steverca@musc.edu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mailto:luckmann@musc.edu" TargetMode="External"/><Relationship Id="rId4" Type="http://schemas.openxmlformats.org/officeDocument/2006/relationships/hyperlink" Target="mailto:perlmutt@musc.ed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rsullivan@translationalsciences.com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sunyongj@translationalscience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nagladysheva@arizona.edu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logo">
            <a:extLst>
              <a:ext uri="{FF2B5EF4-FFF2-40B4-BE49-F238E27FC236}">
                <a16:creationId xmlns:a16="http://schemas.microsoft.com/office/drawing/2014/main" id="{44063735-73D4-360F-735F-2E67EBACC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E505F-3980-7AC3-3E9E-D62E6356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u="sng">
                <a:solidFill>
                  <a:schemeClr val="tx1">
                    <a:lumMod val="85000"/>
                    <a:lumOff val="15000"/>
                  </a:schemeClr>
                </a:solidFill>
              </a:rPr>
              <a:t>S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trategy for </a:t>
            </a:r>
            <a:r>
              <a:rPr lang="en-US" sz="3600" u="sng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mproving </a:t>
            </a:r>
            <a:r>
              <a:rPr lang="en-US" sz="3600" u="sng">
                <a:solidFill>
                  <a:schemeClr val="tx1">
                    <a:lumMod val="85000"/>
                    <a:lumOff val="15000"/>
                  </a:schemeClr>
                </a:solidFill>
              </a:rPr>
              <a:t>S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troke </a:t>
            </a:r>
            <a:r>
              <a:rPr lang="en-US" sz="3600" u="sng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reatment </a:t>
            </a:r>
            <a:r>
              <a:rPr lang="en-US" sz="3600" u="sng">
                <a:solidFill>
                  <a:schemeClr val="tx1">
                    <a:lumMod val="85000"/>
                    <a:lumOff val="15000"/>
                  </a:schemeClr>
                </a:solidFill>
              </a:rPr>
              <a:t>R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esponse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27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Plasma Sample Storage and Records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7" y="1847440"/>
            <a:ext cx="7857810" cy="4154115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aliquoted plasma samples should be stored at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-80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until shipping to RCL. </a:t>
            </a:r>
          </a:p>
          <a:p>
            <a:pPr marL="457200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Filled cryovials should be returned to the provided labeled Lab Kit Bag. </a:t>
            </a:r>
          </a:p>
          <a:p>
            <a:pPr marL="457200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out the label blanks with an indelible/permanent marker</a:t>
            </a:r>
          </a:p>
          <a:p>
            <a:pPr marL="457200" lvl="1" indent="0"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 ID (3-digits)</a:t>
            </a:r>
          </a:p>
          <a:p>
            <a:pPr marL="457200" lvl="1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Qty of cryovials (2-digits, 10 or 08)</a:t>
            </a:r>
          </a:p>
          <a:p>
            <a:pPr marL="914400" lvl="1" indent="-457200"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ime point (baseline, 3h, 30h, 90d) </a:t>
            </a:r>
          </a:p>
          <a:p>
            <a:pPr marL="914400" lvl="1" indent="-45720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Place bag within the provided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cryobox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cryobox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 hold 4 bags worth of samples.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Either as 4 single layers or rolled</a:t>
            </a:r>
          </a:p>
          <a:p>
            <a:pPr marL="457200" lvl="1" indent="0">
              <a:buNone/>
            </a:pPr>
            <a:endParaRPr lang="en-US" sz="1600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423F7-AF0A-E69A-BA3C-9A5A5F347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07"/>
          <a:stretch/>
        </p:blipFill>
        <p:spPr>
          <a:xfrm>
            <a:off x="9201588" y="1604609"/>
            <a:ext cx="2622516" cy="1929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79E7B2-8566-BA5B-09B5-60E2BE274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622" y="3533773"/>
            <a:ext cx="3048264" cy="1646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0C902-8A98-E2AD-F644-3DF77A76A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8454581" y="3770897"/>
            <a:ext cx="3400724" cy="24810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4C17A6-54CA-B10A-ABAE-1CB738500249}"/>
              </a:ext>
            </a:extLst>
          </p:cNvPr>
          <p:cNvCxnSpPr>
            <a:cxnSpLocks/>
          </p:cNvCxnSpPr>
          <p:nvPr/>
        </p:nvCxnSpPr>
        <p:spPr>
          <a:xfrm>
            <a:off x="3750907" y="4356804"/>
            <a:ext cx="1795099" cy="56977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B2787043-5627-C24E-5989-6FDEC7F31B6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27667" y="2512087"/>
            <a:ext cx="1909187" cy="1165607"/>
          </a:xfrm>
          <a:prstGeom prst="bentConnector3">
            <a:avLst>
              <a:gd name="adj1" fmla="val 43684"/>
            </a:avLst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lastic bag with small plastic containers&#10;&#10;Description automatically generated with medium confidence">
            <a:extLst>
              <a:ext uri="{FF2B5EF4-FFF2-40B4-BE49-F238E27FC236}">
                <a16:creationId xmlns:a16="http://schemas.microsoft.com/office/drawing/2014/main" id="{6CB819F8-D4B9-B3FF-FFA8-77B2D337B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29" y="5323863"/>
            <a:ext cx="1270010" cy="9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8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Specimen Shipping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939332"/>
            <a:ext cx="9724031" cy="4062223"/>
          </a:xfrm>
        </p:spPr>
        <p:txBody>
          <a:bodyPr anchor="t">
            <a:normAutofit fontScale="92500" lnSpcReduction="20000"/>
          </a:bodyPr>
          <a:lstStyle/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Frozen specimens will be shipped in the provided shipper (Shipping Kit + Dry Ice) using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FedEx Priority Overnight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courier service to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REED CENTRAL LAB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(RCL). </a:t>
            </a:r>
          </a:p>
          <a:p>
            <a:pPr lvl="2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gned to meet or exceed International Association of Air Transportation (IATA) and US Dept of Transportation (DOT) regulations for shipping biospecimens on dry ice.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 </a:t>
            </a: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rsullivan@translationalsciences.com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(Ryan Sullivan) to secure a printed shipping label. Will work with site to ensure shipments avoid weekends, academic and national holidays.</a:t>
            </a:r>
          </a:p>
          <a:p>
            <a:pPr lvl="1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RCL will coordinate ~6-month batch shipping with the sites. Should more than the two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cryo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boxes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(8 time points of samples) become full prior to that time, arrangements will be made to ship and restock sooner.</a:t>
            </a:r>
          </a:p>
          <a:p>
            <a:pPr lvl="1"/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RCL will automatically send replacement Shipping Kit(s)/Lab Kit(s) when receiving samples based on WebDCU</a:t>
            </a:r>
            <a:r>
              <a:rPr lang="en-US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inventory numbers.  </a:t>
            </a:r>
          </a:p>
          <a:p>
            <a:pPr marL="457200" lvl="1" indent="0">
              <a:buNone/>
            </a:pPr>
            <a:r>
              <a:rPr lang="en-US" sz="1600" baseline="30000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62711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Specimen Shipping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60456"/>
            <a:ext cx="9724031" cy="4635770"/>
          </a:xfrm>
        </p:spPr>
        <p:txBody>
          <a:bodyPr anchor="ctr">
            <a:normAutofit fontScale="92500" lnSpcReduction="10000"/>
          </a:bodyPr>
          <a:lstStyle/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prepare samples for shipping: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Verify that each specimen is labeled with the appropriate kit ID number. (Labels already applied to the cryovials.)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a copy of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F181 Biospecimen Collection and Processing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include within the box (outside of Styrofoam).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Verify that the ID on the eCRF matches the labels on the cryovials.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each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cryobox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within a biohazard plastic bag. Remove as much trapped air as possible and seal the bag. Place within Styrofoam shipper.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&gt;5 kg (maximum of 10kg) of Dry Ice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shipper and close Styrofoam lid.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SEAL with tape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The evaporating CO2 gas needs to escape. 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Tape the outside box closed – ensuring to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leave some exposed seams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gas escape.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Attach FedEx Shipment Form to the top of the shipping box.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 out the provided Dry Ice label (UN1845) with necessary details and attach to the outside cardboard box along with an Exempt Human Specimen label. 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Arrange for pickup per local site procedures or call FedEx at 1800-463-3339 to schedule directly for a pickup.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the shipping carrier is ready, follow instructions for WebDCU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Specimen Shipping.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BC6590-EED4-65A2-4E5E-938F4A129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154" y="74673"/>
            <a:ext cx="2880155" cy="21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6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WebDCU</a:t>
            </a:r>
            <a:r>
              <a:rPr lang="en-US" sz="4000" b="1" baseline="30000" dirty="0"/>
              <a:t>TM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7B8E59-E79D-B324-2118-640CF4B5E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588057"/>
              </p:ext>
            </p:extLst>
          </p:nvPr>
        </p:nvGraphicFramePr>
        <p:xfrm>
          <a:off x="2838249" y="5006348"/>
          <a:ext cx="6220958" cy="898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1797">
                  <a:extLst>
                    <a:ext uri="{9D8B030D-6E8A-4147-A177-3AD203B41FA5}">
                      <a16:colId xmlns:a16="http://schemas.microsoft.com/office/drawing/2014/main" val="1181529624"/>
                    </a:ext>
                  </a:extLst>
                </a:gridCol>
                <a:gridCol w="1396721">
                  <a:extLst>
                    <a:ext uri="{9D8B030D-6E8A-4147-A177-3AD203B41FA5}">
                      <a16:colId xmlns:a16="http://schemas.microsoft.com/office/drawing/2014/main" val="3002142772"/>
                    </a:ext>
                  </a:extLst>
                </a:gridCol>
                <a:gridCol w="2372440">
                  <a:extLst>
                    <a:ext uri="{9D8B030D-6E8A-4147-A177-3AD203B41FA5}">
                      <a16:colId xmlns:a16="http://schemas.microsoft.com/office/drawing/2014/main" val="1636415662"/>
                    </a:ext>
                  </a:extLst>
                </a:gridCol>
              </a:tblGrid>
              <a:tr h="22462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Name: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Phone: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Email: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7124694"/>
                  </a:ext>
                </a:extLst>
              </a:tr>
              <a:tr h="22462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Katie Stever, MPH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843-876-1114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u="sng">
                          <a:effectLst/>
                          <a:hlinkClick r:id="rId3"/>
                        </a:rPr>
                        <a:t>steverca@musc.edu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5325300"/>
                  </a:ext>
                </a:extLst>
              </a:tr>
              <a:tr h="22462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Aaron Perlmutter, MPH, MSW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843-792-2784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u="sng" dirty="0">
                          <a:effectLst/>
                          <a:hlinkClick r:id="rId4"/>
                        </a:rPr>
                        <a:t>perlmutt@musc.edu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7902744"/>
                  </a:ext>
                </a:extLst>
              </a:tr>
              <a:tr h="22462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Riley Luckmann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u="sng" dirty="0">
                          <a:effectLst/>
                          <a:hlinkClick r:id="rId5"/>
                        </a:rPr>
                        <a:t>luckmann@musc.edu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5353387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51DA4713-A9D8-4189-B6FF-79C471F9470C}"/>
              </a:ext>
            </a:extLst>
          </p:cNvPr>
          <p:cNvGrpSpPr/>
          <p:nvPr/>
        </p:nvGrpSpPr>
        <p:grpSpPr>
          <a:xfrm>
            <a:off x="4342951" y="2598403"/>
            <a:ext cx="3389074" cy="1934785"/>
            <a:chOff x="7626678" y="84756"/>
            <a:chExt cx="3389074" cy="19347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A6A015-93A9-5B0A-2495-17A3DE36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07680" y="84756"/>
              <a:ext cx="1427071" cy="13686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5F67CE-F73F-0846-C0C0-6FDBC65C8F35}"/>
                </a:ext>
              </a:extLst>
            </p:cNvPr>
            <p:cNvSpPr txBox="1"/>
            <p:nvPr/>
          </p:nvSpPr>
          <p:spPr>
            <a:xfrm>
              <a:off x="7626678" y="1434766"/>
              <a:ext cx="3389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ctr">
                <a:lnSpc>
                  <a:spcPct val="100000"/>
                </a:lnSpc>
                <a:buNone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Aaron Perlmutter, MPH, MSW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Site Monitoring Manger</a:t>
              </a:r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AE0BD41-5EC8-2435-0E05-93D1531DC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Trial Managers: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281141-D0AD-7321-538E-7400CE7B1B74}"/>
              </a:ext>
            </a:extLst>
          </p:cNvPr>
          <p:cNvGrpSpPr/>
          <p:nvPr/>
        </p:nvGrpSpPr>
        <p:grpSpPr>
          <a:xfrm>
            <a:off x="1225394" y="2457333"/>
            <a:ext cx="2491577" cy="2216924"/>
            <a:chOff x="7532537" y="179600"/>
            <a:chExt cx="2491577" cy="22169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FA284E-3E2C-C3AB-E0C8-44DD6CB387DB}"/>
                </a:ext>
              </a:extLst>
            </p:cNvPr>
            <p:cNvSpPr txBox="1"/>
            <p:nvPr/>
          </p:nvSpPr>
          <p:spPr>
            <a:xfrm>
              <a:off x="7532537" y="1557164"/>
              <a:ext cx="2491577" cy="839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Katie Stever, MPH</a:t>
              </a:r>
              <a:b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NDMC Data Manager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D34AD5B-7CAA-C4D4-1CDE-59BD20932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4638" y="179600"/>
              <a:ext cx="1447375" cy="1509153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E5EA72A-2A9A-D603-993F-9EF966DF7F33}"/>
              </a:ext>
            </a:extLst>
          </p:cNvPr>
          <p:cNvSpPr/>
          <p:nvPr/>
        </p:nvSpPr>
        <p:spPr>
          <a:xfrm>
            <a:off x="8231791" y="858861"/>
            <a:ext cx="1978492" cy="8393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6D768C-3CE1-E7E7-E056-2DA85D9D3A72}"/>
              </a:ext>
            </a:extLst>
          </p:cNvPr>
          <p:cNvGrpSpPr/>
          <p:nvPr/>
        </p:nvGrpSpPr>
        <p:grpSpPr>
          <a:xfrm>
            <a:off x="8358005" y="2494731"/>
            <a:ext cx="2281055" cy="2142129"/>
            <a:chOff x="8264095" y="200771"/>
            <a:chExt cx="2281055" cy="214212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8843B1-597D-B2BF-4FDD-627BF2E66252}"/>
                </a:ext>
              </a:extLst>
            </p:cNvPr>
            <p:cNvSpPr txBox="1"/>
            <p:nvPr/>
          </p:nvSpPr>
          <p:spPr>
            <a:xfrm>
              <a:off x="8264095" y="1503540"/>
              <a:ext cx="2281055" cy="839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Riley Luckmann NDMC Data Manager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DFD6C37-C102-7A85-41B4-96140FB0D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086" y="200771"/>
              <a:ext cx="1427071" cy="1487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158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 err="1"/>
              <a:t>WebDCU</a:t>
            </a:r>
            <a:r>
              <a:rPr lang="en-US" sz="4000" b="1" dirty="0"/>
              <a:t>™ Receiving Central Lab Kits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46846A-F8F8-D1B5-491B-10DDC200D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11209" y="2151974"/>
            <a:ext cx="4740315" cy="228143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328289-1B1F-CE1A-5C41-4A697E2CB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91634"/>
            <a:ext cx="12192000" cy="11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35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 err="1"/>
              <a:t>WebDCU</a:t>
            </a:r>
            <a:r>
              <a:rPr lang="en-US" sz="4000" b="1" dirty="0"/>
              <a:t>™ Receiving Central Lab Kits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AF9A8F-9F3C-DBF6-613A-63E2C9A1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9840"/>
            <a:ext cx="12192000" cy="1787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1540F7-3DCB-E3EA-A222-2AD9449BD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97971"/>
            <a:ext cx="12192000" cy="1712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85B95-7448-0BE3-48A5-23A2DEF84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262" y="5624756"/>
            <a:ext cx="7462434" cy="3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86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 err="1"/>
              <a:t>WebDCU</a:t>
            </a:r>
            <a:r>
              <a:rPr lang="en-US" sz="4000" b="1" dirty="0"/>
              <a:t>™ Shipping Specimens to Central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342BF-B801-D33F-DB1E-3846BC57A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177" y="1699069"/>
            <a:ext cx="5733537" cy="2769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8F68E7-548C-97C7-FD54-40195B6DA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687" y="4803954"/>
            <a:ext cx="50006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47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 err="1"/>
              <a:t>WebDCU</a:t>
            </a:r>
            <a:r>
              <a:rPr lang="en-US" sz="4000" b="1" dirty="0"/>
              <a:t>™ Shipping Specimens to Central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C9F88-E09F-AA25-0457-534AE6B47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95" y="1686330"/>
            <a:ext cx="9112105" cy="2273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0E15E-9026-BCB3-04E3-87559611A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154" y="4201297"/>
            <a:ext cx="8795626" cy="196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01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6B6B3-0859-4710-87D0-F9F9AF80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THANK YOU!</a:t>
            </a:r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3200" dirty="0"/>
              <a:t>Please reach out to any of the SISTER Trial contacts to address any questions or concerns. </a:t>
            </a:r>
          </a:p>
          <a:p>
            <a:pPr marL="0" indent="0" algn="ctr">
              <a:buNone/>
            </a:pPr>
            <a:r>
              <a:rPr lang="en-US" sz="3200" dirty="0"/>
              <a:t>References: Study Protocol, Lab Manual, and MOP.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C4FE1-B57F-6141-CAFC-ED74BD1C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012" y="156194"/>
            <a:ext cx="134123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74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274E7-A973-82DB-3677-7610CA4B5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SISTER LABORATORY TRAINING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F9509C-1511-1C7C-1ED6-972F6035A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652387"/>
            <a:ext cx="5263380" cy="1757942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Ryan Sullivan, DVM, RLATG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Clinical Project Manager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Translational Sciences, Inc.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011392F-162C-2E7D-0057-A9854570C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32" y="2108877"/>
            <a:ext cx="2801618" cy="26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Introduction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208" y="1647930"/>
            <a:ext cx="7203731" cy="4748296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US" sz="3300" b="1" baseline="30000" dirty="0"/>
              <a:t>REED CENTRAL LABORATORY (RCL)</a:t>
            </a:r>
          </a:p>
          <a:p>
            <a:pPr marL="457200" lvl="1" indent="0">
              <a:buNone/>
            </a:pPr>
            <a:r>
              <a:rPr lang="en-US" sz="3300" baseline="30000" dirty="0"/>
              <a:t>Translational Sciences, Inc. has a central laboratory located on the Phoenix Biomedical Campus in Phoenix, Arizona</a:t>
            </a:r>
          </a:p>
          <a:p>
            <a:pPr marL="457200" lvl="1" indent="0">
              <a:buNone/>
            </a:pPr>
            <a:endParaRPr lang="en-US" sz="3300" baseline="30000" dirty="0"/>
          </a:p>
          <a:p>
            <a:pPr marL="457200" lvl="1" indent="0">
              <a:buNone/>
            </a:pPr>
            <a:r>
              <a:rPr lang="en-US" sz="3300" baseline="30000" dirty="0"/>
              <a:t>Contacts:</a:t>
            </a:r>
          </a:p>
          <a:p>
            <a:pPr marL="457200" lvl="1" indent="0">
              <a:buNone/>
            </a:pPr>
            <a:endParaRPr lang="en-US" sz="3300" baseline="30000" dirty="0"/>
          </a:p>
          <a:p>
            <a:pPr marL="457200" lvl="1" indent="0">
              <a:buNone/>
            </a:pPr>
            <a:endParaRPr lang="en-US" sz="3300" baseline="30000" dirty="0"/>
          </a:p>
          <a:p>
            <a:pPr marL="457200" lvl="1" indent="0">
              <a:buNone/>
            </a:pPr>
            <a:endParaRPr lang="en-US" sz="3300" baseline="30000" dirty="0"/>
          </a:p>
          <a:p>
            <a:pPr marL="457200" lvl="1" indent="0">
              <a:buNone/>
            </a:pPr>
            <a:endParaRPr lang="en-US" sz="2800" baseline="30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482857-C2D0-7B1D-6831-2483C6C5F5A1}"/>
              </a:ext>
            </a:extLst>
          </p:cNvPr>
          <p:cNvGrpSpPr/>
          <p:nvPr/>
        </p:nvGrpSpPr>
        <p:grpSpPr>
          <a:xfrm>
            <a:off x="293332" y="2169641"/>
            <a:ext cx="4476876" cy="2518718"/>
            <a:chOff x="6626053" y="1533908"/>
            <a:chExt cx="5146420" cy="33178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09F0AD-9BED-D409-46A7-0E781B954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225"/>
            <a:stretch/>
          </p:blipFill>
          <p:spPr>
            <a:xfrm>
              <a:off x="6626053" y="1533908"/>
              <a:ext cx="5146420" cy="33178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2A20D0-C30C-4426-35AF-5770A8760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3275" y="1620369"/>
              <a:ext cx="2381234" cy="413863"/>
            </a:xfrm>
            <a:prstGeom prst="rect">
              <a:avLst/>
            </a:prstGeom>
          </p:spPr>
        </p:pic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0BBD3C6-2EE7-0123-DE72-0AC6E7667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611569"/>
              </p:ext>
            </p:extLst>
          </p:nvPr>
        </p:nvGraphicFramePr>
        <p:xfrm>
          <a:off x="5248472" y="4159876"/>
          <a:ext cx="6606833" cy="894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6990">
                  <a:extLst>
                    <a:ext uri="{9D8B030D-6E8A-4147-A177-3AD203B41FA5}">
                      <a16:colId xmlns:a16="http://schemas.microsoft.com/office/drawing/2014/main" val="209473984"/>
                    </a:ext>
                  </a:extLst>
                </a:gridCol>
                <a:gridCol w="1196155">
                  <a:extLst>
                    <a:ext uri="{9D8B030D-6E8A-4147-A177-3AD203B41FA5}">
                      <a16:colId xmlns:a16="http://schemas.microsoft.com/office/drawing/2014/main" val="2893721536"/>
                    </a:ext>
                  </a:extLst>
                </a:gridCol>
                <a:gridCol w="3273688">
                  <a:extLst>
                    <a:ext uri="{9D8B030D-6E8A-4147-A177-3AD203B41FA5}">
                      <a16:colId xmlns:a16="http://schemas.microsoft.com/office/drawing/2014/main" val="1330855981"/>
                    </a:ext>
                  </a:extLst>
                </a:gridCol>
              </a:tblGrid>
              <a:tr h="223602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Name: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Phone: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Email: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37525"/>
                  </a:ext>
                </a:extLst>
              </a:tr>
              <a:tr h="223602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Inna Gladysheva, PhD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602-827-2919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u="sng">
                          <a:effectLst/>
                          <a:hlinkClick r:id="rId6"/>
                        </a:rPr>
                        <a:t>innagladysheva@arizona.edu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455563"/>
                  </a:ext>
                </a:extLst>
              </a:tr>
              <a:tr h="223602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Joseph S.Y. Jeong, PhD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919-282-7718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u="sng">
                          <a:effectLst/>
                          <a:hlinkClick r:id="rId7"/>
                        </a:rPr>
                        <a:t>sunyongj@translationalsciences.com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8089048"/>
                  </a:ext>
                </a:extLst>
              </a:tr>
              <a:tr h="223602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Ryan Sullivan, DVM, RLATG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352-213-1045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u="sng" dirty="0">
                          <a:effectLst/>
                          <a:hlinkClick r:id="rId8"/>
                        </a:rPr>
                        <a:t>rsullivan@translationalsciences.com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701353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F60920-1A4E-7C3F-E0E6-45D723E57783}"/>
              </a:ext>
            </a:extLst>
          </p:cNvPr>
          <p:cNvSpPr txBox="1">
            <a:spLocks/>
          </p:cNvSpPr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1600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20874-2065-E34A-AAB6-452E1528C589}"/>
              </a:ext>
            </a:extLst>
          </p:cNvPr>
          <p:cNvSpPr txBox="1"/>
          <p:nvPr/>
        </p:nvSpPr>
        <p:spPr>
          <a:xfrm>
            <a:off x="-215163" y="4688359"/>
            <a:ext cx="48404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UACOMP Reed Laboratory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475 N. 5</a:t>
            </a:r>
            <a:r>
              <a:rPr lang="en-US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Street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Biomedical Sciences Partnership Building, 8</a:t>
            </a:r>
            <a:r>
              <a:rPr lang="en-US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Phoenix, AZ 85004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ECB1E1-1CF6-F07F-CA6E-168AA855B2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22" r="41979"/>
          <a:stretch/>
        </p:blipFill>
        <p:spPr>
          <a:xfrm>
            <a:off x="9828854" y="198643"/>
            <a:ext cx="1920214" cy="219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Initial Central Lab Stocking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32411"/>
            <a:ext cx="9724031" cy="4269144"/>
          </a:xfrm>
        </p:spPr>
        <p:txBody>
          <a:bodyPr anchor="t">
            <a:normAutofit/>
          </a:bodyPr>
          <a:lstStyle/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Includes:</a:t>
            </a: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 Kits (Qty. 10)</a:t>
            </a:r>
          </a:p>
          <a:p>
            <a:pPr marL="461963" marR="0" lvl="0" indent="-461963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Shipping Kit (Qty. 1)</a:t>
            </a: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Shipping to each site will occur when:</a:t>
            </a:r>
          </a:p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CTA has been executed</a:t>
            </a:r>
          </a:p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addresses have been entered into WebDCU</a:t>
            </a:r>
            <a:r>
              <a:rPr lang="en-US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5000"/>
              </a:lnSpc>
              <a:spcBef>
                <a:spcPts val="0"/>
              </a:spcBef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Reception should occur prior to Site Readiness Call.</a:t>
            </a:r>
          </a:p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 arrival and inspection results within WebDCU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endParaRPr lang="en-US" sz="2000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en-US" sz="1600" baseline="30000" dirty="0"/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E378D9-4155-F220-71CB-855C2AAE80DB}"/>
              </a:ext>
            </a:extLst>
          </p:cNvPr>
          <p:cNvSpPr txBox="1">
            <a:spLocks/>
          </p:cNvSpPr>
          <p:nvPr/>
        </p:nvSpPr>
        <p:spPr>
          <a:xfrm>
            <a:off x="1523999" y="24705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baseline="30000" dirty="0"/>
              <a:t>	 </a:t>
            </a:r>
          </a:p>
        </p:txBody>
      </p:sp>
      <p:pic>
        <p:nvPicPr>
          <p:cNvPr id="12" name="Picture 11" descr="Several plastic bags with labels&#10;&#10;Description automatically generated">
            <a:extLst>
              <a:ext uri="{FF2B5EF4-FFF2-40B4-BE49-F238E27FC236}">
                <a16:creationId xmlns:a16="http://schemas.microsoft.com/office/drawing/2014/main" id="{BB0FCA29-1D7C-1CD4-D521-628FAA671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03" y="3590025"/>
            <a:ext cx="3583912" cy="2687934"/>
          </a:xfrm>
          <a:prstGeom prst="rect">
            <a:avLst/>
          </a:prstGeom>
        </p:spPr>
      </p:pic>
      <p:pic>
        <p:nvPicPr>
          <p:cNvPr id="14" name="Picture 13" descr="A white foam box with a few objects in it&#10;&#10;Description automatically generated">
            <a:extLst>
              <a:ext uri="{FF2B5EF4-FFF2-40B4-BE49-F238E27FC236}">
                <a16:creationId xmlns:a16="http://schemas.microsoft.com/office/drawing/2014/main" id="{8BDBBEE0-603A-2200-9107-8CC16A017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3636" y="574041"/>
            <a:ext cx="3440284" cy="25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79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Lab Kits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32411"/>
            <a:ext cx="9724031" cy="4269144"/>
          </a:xfrm>
        </p:spPr>
        <p:txBody>
          <a:bodyPr anchor="t">
            <a:normAutofit/>
          </a:bodyPr>
          <a:lstStyle/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kit for all time points.</a:t>
            </a: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 bag: 5x8 inch zip closure w/ barcode label</a:t>
            </a: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2.0 mL graduated cryovials with external thread cap (Qty. 10)</a:t>
            </a: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Pre-labeled with Study, Lab Kit ID #, and barcode</a:t>
            </a:r>
          </a:p>
          <a:p>
            <a:pPr marL="285750" indent="-28575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Sterile transfer pipette* (disposable)</a:t>
            </a:r>
          </a:p>
          <a:p>
            <a:pPr marL="457200" lvl="1" indent="0">
              <a:buNone/>
            </a:pPr>
            <a:r>
              <a:rPr lang="en-US" sz="1600" baseline="30000" dirty="0"/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E378D9-4155-F220-71CB-855C2AAE80DB}"/>
              </a:ext>
            </a:extLst>
          </p:cNvPr>
          <p:cNvSpPr txBox="1">
            <a:spLocks/>
          </p:cNvSpPr>
          <p:nvPr/>
        </p:nvSpPr>
        <p:spPr>
          <a:xfrm>
            <a:off x="1523999" y="24705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baseline="30000"/>
              <a:t>	 </a:t>
            </a:r>
            <a:endParaRPr lang="en-US" sz="1600" baseline="30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B43519-846E-331D-CA9E-2B986C2C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648" y="359015"/>
            <a:ext cx="3252877" cy="433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3EDA5D-ACE0-5F19-33D1-098D4627A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1" y="4316815"/>
            <a:ext cx="2146089" cy="17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5AEACB-746E-CE43-5647-0408FBFE9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02" y="4317424"/>
            <a:ext cx="2404738" cy="17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5AF5B3-4C16-6EB6-7C6B-F76CFF5A45B8}"/>
              </a:ext>
            </a:extLst>
          </p:cNvPr>
          <p:cNvSpPr txBox="1"/>
          <p:nvPr/>
        </p:nvSpPr>
        <p:spPr>
          <a:xfrm>
            <a:off x="8896955" y="5222274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* No expirations</a:t>
            </a:r>
          </a:p>
          <a:p>
            <a:pPr algn="ctr"/>
            <a:r>
              <a:rPr lang="en-US" sz="2000" dirty="0"/>
              <a:t>within trial period </a:t>
            </a:r>
          </a:p>
          <a:p>
            <a:pPr algn="ctr"/>
            <a:r>
              <a:rPr lang="en-US" sz="2000" dirty="0"/>
              <a:t>(2028 – 07)</a:t>
            </a:r>
          </a:p>
        </p:txBody>
      </p:sp>
    </p:spTree>
    <p:extLst>
      <p:ext uri="{BB962C8B-B14F-4D97-AF65-F5344CB8AC3E}">
        <p14:creationId xmlns:p14="http://schemas.microsoft.com/office/powerpoint/2010/main" val="155165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Shipping Kit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6405825" cy="3683358"/>
          </a:xfrm>
        </p:spPr>
        <p:txBody>
          <a:bodyPr anchor="t">
            <a:normAutofit/>
          </a:bodyPr>
          <a:lstStyle/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Styrofoam shipper and exterior cardboard box (Qty. 1)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Shipping labels (Qty. 2 each)</a:t>
            </a:r>
          </a:p>
          <a:p>
            <a:pPr marL="800100" lvl="1" indent="-342900">
              <a:lnSpc>
                <a:spcPct val="105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Dry Ice UN1845</a:t>
            </a:r>
          </a:p>
          <a:p>
            <a:pPr marL="800100" lvl="1" indent="-342900">
              <a:lnSpc>
                <a:spcPct val="105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Exempt Human Specimen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Biohazard plastic bags (Qty. 2) 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cryoboxes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(Qty. 2) 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Pre-addressed shipping label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E378D9-4155-F220-71CB-855C2AAE80DB}"/>
              </a:ext>
            </a:extLst>
          </p:cNvPr>
          <p:cNvSpPr txBox="1">
            <a:spLocks/>
          </p:cNvSpPr>
          <p:nvPr/>
        </p:nvSpPr>
        <p:spPr>
          <a:xfrm>
            <a:off x="1523999" y="24705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baseline="30000"/>
              <a:t>	 </a:t>
            </a:r>
            <a:endParaRPr lang="en-US" sz="1600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73E3E-BAC9-9F77-122B-84E70A565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7655" y="769401"/>
            <a:ext cx="3824355" cy="286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982CF-AFA3-3702-8782-FED57A0FB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013" y="4334443"/>
            <a:ext cx="2472828" cy="1918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F462B3-0D29-538D-C506-C89A06FB5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936" y="4324559"/>
            <a:ext cx="2591636" cy="1938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59C30-D88F-9610-50EF-521D6F130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89227">
            <a:off x="6885110" y="3485675"/>
            <a:ext cx="1046119" cy="526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DE864F-B3CD-F3F0-127C-5687F10E0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399" y="1191710"/>
            <a:ext cx="1352597" cy="13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00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Site Requirements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679346"/>
            <a:ext cx="9724031" cy="4322209"/>
          </a:xfrm>
        </p:spPr>
        <p:txBody>
          <a:bodyPr anchor="ctr">
            <a:normAutofit fontScale="47500" lnSpcReduction="20000"/>
          </a:bodyPr>
          <a:lstStyle/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Supplies:</a:t>
            </a: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Packing Tape</a:t>
            </a: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Sodium Citrate Tubes </a:t>
            </a: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(light blue top)</a:t>
            </a: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Example: BD Vacutainer® Plus Venous Blood Collection Tube Sodium Citrate Additive 2.7 mL BD </a:t>
            </a:r>
            <a:r>
              <a:rPr lang="en-US" sz="3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Hemogard</a:t>
            </a:r>
            <a:r>
              <a:rPr lang="en-US" sz="3400" baseline="30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Closure Plastic Tube, BD#363083</a:t>
            </a: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Each subject will need </a:t>
            </a:r>
            <a:r>
              <a:rPr lang="en-US" sz="3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 tubes </a:t>
            </a: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 for RCL samples:</a:t>
            </a:r>
          </a:p>
          <a:p>
            <a:pPr marL="1143000" marR="0" lvl="2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Baseline: 4 tubes</a:t>
            </a:r>
          </a:p>
          <a:p>
            <a:pPr marL="1143000" marR="0" lvl="2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3h: 3 tubes</a:t>
            </a:r>
          </a:p>
          <a:p>
            <a:pPr marL="1143000" marR="0" lvl="2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30h: 3 tubes</a:t>
            </a:r>
          </a:p>
          <a:p>
            <a:pPr marL="1143000" marR="0" lvl="2" indent="-2286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90d: 3 tubes</a:t>
            </a:r>
          </a:p>
          <a:p>
            <a:pPr marL="231775" marR="0" indent="-231775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Dry Ice (&gt;5kg) for shipping</a:t>
            </a: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400" u="sng" dirty="0">
                <a:ea typeface="Calibri" panose="020F0502020204030204" pitchFamily="34" charset="0"/>
                <a:cs typeface="Times New Roman" panose="02020603050405020304" pitchFamily="18" charset="0"/>
              </a:rPr>
              <a:t>Equipment: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Centrifuge (with appropriate tube size) – room temperature or refrigeration at 4-8</a:t>
            </a:r>
            <a:r>
              <a:rPr lang="en-US" sz="3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Refrigerator 4</a:t>
            </a:r>
            <a:r>
              <a:rPr lang="en-US" sz="3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 – if needing to hold samples prior to spinning  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Freezer -80</a:t>
            </a:r>
            <a:r>
              <a:rPr lang="en-US" sz="3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 for aliquot storage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Indelible/permanent marker (black or blue ink)</a:t>
            </a:r>
          </a:p>
          <a:p>
            <a:pPr marL="457200" lvl="1" indent="0">
              <a:buNone/>
            </a:pPr>
            <a:r>
              <a:rPr lang="en-US" sz="1600" baseline="30000" dirty="0"/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E378D9-4155-F220-71CB-855C2AAE80DB}"/>
              </a:ext>
            </a:extLst>
          </p:cNvPr>
          <p:cNvSpPr txBox="1">
            <a:spLocks/>
          </p:cNvSpPr>
          <p:nvPr/>
        </p:nvSpPr>
        <p:spPr>
          <a:xfrm>
            <a:off x="1523999" y="24705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baseline="30000"/>
              <a:t>	 </a:t>
            </a:r>
            <a:endParaRPr lang="en-US" sz="1600" baseline="30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F48B85-3BDB-7972-22E4-8D5194052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66" r="12482" b="23696"/>
          <a:stretch/>
        </p:blipFill>
        <p:spPr>
          <a:xfrm>
            <a:off x="8402904" y="17506"/>
            <a:ext cx="3673206" cy="2205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957157-7D6E-E653-96E0-8A48DEE83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78" t="33484" b="23696"/>
          <a:stretch/>
        </p:blipFill>
        <p:spPr>
          <a:xfrm rot="8219618">
            <a:off x="7959041" y="2767782"/>
            <a:ext cx="614661" cy="2005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7E09A3-B90C-C84A-C9F2-F4A30F7FC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78" t="33484" b="23696"/>
          <a:stretch/>
        </p:blipFill>
        <p:spPr>
          <a:xfrm>
            <a:off x="8876599" y="2955921"/>
            <a:ext cx="614661" cy="20057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05DA69C-D8EB-1C5E-2FE8-D069AF6005D4}"/>
              </a:ext>
            </a:extLst>
          </p:cNvPr>
          <p:cNvSpPr/>
          <p:nvPr/>
        </p:nvSpPr>
        <p:spPr>
          <a:xfrm>
            <a:off x="9616270" y="1467969"/>
            <a:ext cx="622999" cy="3584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00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Central Labs Collection Schedule 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9374B1-1F51-BA89-75E4-6A3ABA46C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642251"/>
              </p:ext>
            </p:extLst>
          </p:nvPr>
        </p:nvGraphicFramePr>
        <p:xfrm>
          <a:off x="1863863" y="1845269"/>
          <a:ext cx="8464272" cy="3460302"/>
        </p:xfrm>
        <a:graphic>
          <a:graphicData uri="http://schemas.openxmlformats.org/drawingml/2006/table">
            <a:tbl>
              <a:tblPr firstRow="1" firstCol="1" bandRow="1"/>
              <a:tblGrid>
                <a:gridCol w="2504733">
                  <a:extLst>
                    <a:ext uri="{9D8B030D-6E8A-4147-A177-3AD203B41FA5}">
                      <a16:colId xmlns:a16="http://schemas.microsoft.com/office/drawing/2014/main" val="1088912310"/>
                    </a:ext>
                  </a:extLst>
                </a:gridCol>
                <a:gridCol w="1381922">
                  <a:extLst>
                    <a:ext uri="{9D8B030D-6E8A-4147-A177-3AD203B41FA5}">
                      <a16:colId xmlns:a16="http://schemas.microsoft.com/office/drawing/2014/main" val="2391766677"/>
                    </a:ext>
                  </a:extLst>
                </a:gridCol>
                <a:gridCol w="1036442">
                  <a:extLst>
                    <a:ext uri="{9D8B030D-6E8A-4147-A177-3AD203B41FA5}">
                      <a16:colId xmlns:a16="http://schemas.microsoft.com/office/drawing/2014/main" val="2351654302"/>
                    </a:ext>
                  </a:extLst>
                </a:gridCol>
                <a:gridCol w="950072">
                  <a:extLst>
                    <a:ext uri="{9D8B030D-6E8A-4147-A177-3AD203B41FA5}">
                      <a16:colId xmlns:a16="http://schemas.microsoft.com/office/drawing/2014/main" val="429896894"/>
                    </a:ext>
                  </a:extLst>
                </a:gridCol>
                <a:gridCol w="863701">
                  <a:extLst>
                    <a:ext uri="{9D8B030D-6E8A-4147-A177-3AD203B41FA5}">
                      <a16:colId xmlns:a16="http://schemas.microsoft.com/office/drawing/2014/main" val="3696181885"/>
                    </a:ext>
                  </a:extLst>
                </a:gridCol>
                <a:gridCol w="863701">
                  <a:extLst>
                    <a:ext uri="{9D8B030D-6E8A-4147-A177-3AD203B41FA5}">
                      <a16:colId xmlns:a16="http://schemas.microsoft.com/office/drawing/2014/main" val="534222058"/>
                    </a:ext>
                  </a:extLst>
                </a:gridCol>
                <a:gridCol w="863701">
                  <a:extLst>
                    <a:ext uri="{9D8B030D-6E8A-4147-A177-3AD203B41FA5}">
                      <a16:colId xmlns:a16="http://schemas.microsoft.com/office/drawing/2014/main" val="1562188244"/>
                    </a:ext>
                  </a:extLst>
                </a:gridCol>
              </a:tblGrid>
              <a:tr h="346269"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Whole Blood Volume by Time Point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424312"/>
                  </a:ext>
                </a:extLst>
              </a:tr>
              <a:tr h="346269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Test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Sample Type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E235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Baseline</a:t>
                      </a:r>
                      <a:endParaRPr lang="en-US" sz="1600" dirty="0">
                        <a:solidFill>
                          <a:srgbClr val="0E23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A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E235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± 1 h</a:t>
                      </a:r>
                      <a:endParaRPr lang="en-US" sz="1600" dirty="0">
                        <a:solidFill>
                          <a:srgbClr val="0E23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A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E235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 ± 4h</a:t>
                      </a:r>
                      <a:endParaRPr lang="en-US" sz="1600" dirty="0">
                        <a:solidFill>
                          <a:srgbClr val="0E23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A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E235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 ± 7d</a:t>
                      </a:r>
                      <a:endParaRPr lang="en-US" sz="1600" dirty="0">
                        <a:solidFill>
                          <a:srgbClr val="0E23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A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Total: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51216"/>
                  </a:ext>
                </a:extLst>
              </a:tr>
              <a:tr h="346269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plasma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 mL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217364"/>
                  </a:ext>
                </a:extLst>
              </a:tr>
              <a:tr h="346269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Anti-drug antibodies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plasma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980799"/>
                  </a:ext>
                </a:extLst>
              </a:tr>
              <a:tr h="346269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a2AP activity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plasma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030266"/>
                  </a:ext>
                </a:extLst>
              </a:tr>
              <a:tr h="346269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MMP-9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plasma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413091"/>
                  </a:ext>
                </a:extLst>
              </a:tr>
              <a:tr h="346269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Total: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 mL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mL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mL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mL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 mL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040346"/>
                  </a:ext>
                </a:extLst>
              </a:tr>
              <a:tr h="34626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# of 2.7 mL Sodium Citrate tubes: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E235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600" b="1" dirty="0">
                        <a:solidFill>
                          <a:srgbClr val="0E23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E235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rgbClr val="0E23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E235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rgbClr val="0E23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E235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rgbClr val="0E235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095935"/>
                  </a:ext>
                </a:extLst>
              </a:tr>
              <a:tr h="34388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~Plasma Volume (&lt;50% Blood Volume):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 mL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407537"/>
                  </a:ext>
                </a:extLst>
              </a:tr>
              <a:tr h="34626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Estimated 0.5 mL plasma cryovial aliquots: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6AC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600" b="1" dirty="0">
                        <a:solidFill>
                          <a:srgbClr val="06AC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6AC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600" b="1" dirty="0">
                        <a:solidFill>
                          <a:srgbClr val="06AC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6AC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600" b="1" dirty="0">
                        <a:solidFill>
                          <a:srgbClr val="06AC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6AC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600" b="1" dirty="0">
                        <a:solidFill>
                          <a:srgbClr val="06AC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67546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A681C0C-A20B-AD9C-2EB5-3530C788E4C1}"/>
              </a:ext>
            </a:extLst>
          </p:cNvPr>
          <p:cNvSpPr txBox="1"/>
          <p:nvPr/>
        </p:nvSpPr>
        <p:spPr>
          <a:xfrm>
            <a:off x="6195951" y="5758886"/>
            <a:ext cx="384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235C"/>
                </a:solidFill>
              </a:rPr>
              <a:t>*Discard the 2 extra cryovials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349253C-E3AB-4F94-A9CE-0D86EE8BA633}"/>
              </a:ext>
            </a:extLst>
          </p:cNvPr>
          <p:cNvSpPr/>
          <p:nvPr/>
        </p:nvSpPr>
        <p:spPr>
          <a:xfrm rot="5400000">
            <a:off x="7924268" y="4545970"/>
            <a:ext cx="391886" cy="1926996"/>
          </a:xfrm>
          <a:prstGeom prst="rightBrace">
            <a:avLst>
              <a:gd name="adj1" fmla="val 67307"/>
              <a:gd name="adj2" fmla="val 50000"/>
            </a:avLst>
          </a:prstGeom>
          <a:ln w="28575">
            <a:solidFill>
              <a:srgbClr val="0E2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0A180-F710-C854-6A18-A97090D2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4" y="729782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Blood Collection and Plasma Sample Processing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51CA-AD2E-E284-883D-7F10B0CC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75" y="709643"/>
            <a:ext cx="1091279" cy="103641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1472BF7-0BE0-EC98-C7D8-89986B503D50}"/>
              </a:ext>
            </a:extLst>
          </p:cNvPr>
          <p:cNvSpPr txBox="1">
            <a:spLocks/>
          </p:cNvSpPr>
          <p:nvPr/>
        </p:nvSpPr>
        <p:spPr>
          <a:xfrm>
            <a:off x="293332" y="1766192"/>
            <a:ext cx="11310793" cy="43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DDAB-BD9F-8F59-CA08-5E532988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46054"/>
            <a:ext cx="9724031" cy="4650172"/>
          </a:xfrm>
        </p:spPr>
        <p:txBody>
          <a:bodyPr anchor="t">
            <a:normAutofit/>
          </a:bodyPr>
          <a:lstStyle/>
          <a:p>
            <a:pPr marL="0" marR="0" lvl="1" indent="0" fontAlgn="base">
              <a:lnSpc>
                <a:spcPct val="105000"/>
              </a:lnSpc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Steps for Plasma Sample Collection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Ensure all materials are present:</a:t>
            </a: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F181 Biospecimen Collection and Processing Form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(WebDCU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Sodium citrate 2.7mL vacutainer (Qty. 3-4) (site)</a:t>
            </a: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2.0 mL cryovials (clear cap, Qty. 10) with vial labels (Lab kit)</a:t>
            </a: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Sterile transfer pipette (Lab kit)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Collect blood samples from the subject following local institutional policies and standard procedures. Each sodium citrate tube should be filled with 2.7 mL draw volume. Tubes should be </a:t>
            </a:r>
            <a:r>
              <a:rPr lang="en-US" sz="1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&gt;90% filled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(9:1 ratio of blood to anticoagulant).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Immediately following collection, gently invert all tubes 8-10 times, end-over-end, to ensure blood and anti-coagulant are mixed thoroughly.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Centrifuge immediately after collection at 1500 to 2000 x g </a:t>
            </a:r>
            <a:r>
              <a:rPr lang="en-US" sz="1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RCF)</a:t>
            </a:r>
            <a:r>
              <a:rPr lang="en-US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 15 minutes at room temperature or 4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aseline="30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to produce platelet poor plasma.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If needing to delay processing – filled sodium citrate tubes can be held at 4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aseline="30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for up to 4 hours prior to centrifugation.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Using a disposable pipette, transfer plasma (avoid buffy coat) into provided cryovials in </a:t>
            </a:r>
            <a:r>
              <a:rPr lang="en-US" sz="1400" u="sng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0.5 mL aliquots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(please note if a partial vial, &lt;0.5 mL is collected). </a:t>
            </a: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Return filled cryovials to the laboratory kit bag with label. Fill out label with missing details (Subject ID, Qty of vials, Time point – baseline, 3h, 30h, or 90d) using an indelible/permanent marker (blue or black ink). </a:t>
            </a:r>
          </a:p>
          <a:p>
            <a:pPr marL="342900" indent="-3429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Freeze and store samples at -80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 until shipment to RCL in provided study </a:t>
            </a:r>
            <a:r>
              <a:rPr lang="en-US" sz="1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cryobox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77E1B-562D-21AF-8C7F-0EB54892A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921" y="1617257"/>
            <a:ext cx="1575365" cy="15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6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1449</Words>
  <Application>Microsoft Office PowerPoint</Application>
  <PresentationFormat>Widescreen</PresentationFormat>
  <Paragraphs>229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Strategy for Improving Stroke Treatment Response </vt:lpstr>
      <vt:lpstr>SISTER LABORATORY TRAINING</vt:lpstr>
      <vt:lpstr>Introduction</vt:lpstr>
      <vt:lpstr>Initial Central Lab Stocking</vt:lpstr>
      <vt:lpstr>Lab Kits</vt:lpstr>
      <vt:lpstr>Shipping Kit</vt:lpstr>
      <vt:lpstr>Site Requirements</vt:lpstr>
      <vt:lpstr>Central Labs Collection Schedule </vt:lpstr>
      <vt:lpstr>Blood Collection and Plasma Sample Processing</vt:lpstr>
      <vt:lpstr>Plasma Sample Storage and Records</vt:lpstr>
      <vt:lpstr>Specimen Shipping</vt:lpstr>
      <vt:lpstr>Specimen Shipping</vt:lpstr>
      <vt:lpstr>WebDCUTM</vt:lpstr>
      <vt:lpstr>WebDCU™ Receiving Central Lab Kits</vt:lpstr>
      <vt:lpstr>WebDCU™ Receiving Central Lab Kits</vt:lpstr>
      <vt:lpstr>WebDCU™ Shipping Specimens to Central Lab</vt:lpstr>
      <vt:lpstr>WebDCU™ Shipping Specimens to Central Lab</vt:lpstr>
      <vt:lpstr>PowerPoint Presentation</vt:lpstr>
    </vt:vector>
  </TitlesOfParts>
  <Company>University of Cincinnati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Strategy for Improving Stroke Treatment Response</dc:title>
  <dc:creator>Bailey, Sarah (baile2sh)</dc:creator>
  <cp:lastModifiedBy>Ryan Sullivan</cp:lastModifiedBy>
  <cp:revision>33</cp:revision>
  <dcterms:created xsi:type="dcterms:W3CDTF">2023-06-14T14:46:05Z</dcterms:created>
  <dcterms:modified xsi:type="dcterms:W3CDTF">2024-01-18T16:29:50Z</dcterms:modified>
</cp:coreProperties>
</file>